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Lst>
  <p:notesMasterIdLst>
    <p:notesMasterId r:id="rId272"/>
  </p:notesMasterIdLst>
  <p:sldIdLst>
    <p:sldId id="262" r:id="rId5"/>
    <p:sldId id="257" r:id="rId6"/>
    <p:sldId id="258" r:id="rId7"/>
    <p:sldId id="259" r:id="rId8"/>
    <p:sldId id="260" r:id="rId9"/>
    <p:sldId id="306" r:id="rId10"/>
    <p:sldId id="307" r:id="rId11"/>
    <p:sldId id="308" r:id="rId12"/>
    <p:sldId id="309" r:id="rId13"/>
    <p:sldId id="360" r:id="rId14"/>
    <p:sldId id="261" r:id="rId15"/>
    <p:sldId id="362" r:id="rId16"/>
    <p:sldId id="267" r:id="rId17"/>
    <p:sldId id="363" r:id="rId18"/>
    <p:sldId id="364" r:id="rId19"/>
    <p:sldId id="313" r:id="rId20"/>
    <p:sldId id="328" r:id="rId21"/>
    <p:sldId id="329" r:id="rId22"/>
    <p:sldId id="331" r:id="rId23"/>
    <p:sldId id="332" r:id="rId24"/>
    <p:sldId id="314" r:id="rId25"/>
    <p:sldId id="333" r:id="rId26"/>
    <p:sldId id="365" r:id="rId27"/>
    <p:sldId id="316" r:id="rId28"/>
    <p:sldId id="318" r:id="rId29"/>
    <p:sldId id="317" r:id="rId30"/>
    <p:sldId id="310" r:id="rId31"/>
    <p:sldId id="337" r:id="rId32"/>
    <p:sldId id="425" r:id="rId33"/>
    <p:sldId id="426" r:id="rId34"/>
    <p:sldId id="338" r:id="rId35"/>
    <p:sldId id="266" r:id="rId36"/>
    <p:sldId id="312" r:id="rId37"/>
    <p:sldId id="339" r:id="rId38"/>
    <p:sldId id="428" r:id="rId39"/>
    <p:sldId id="427" r:id="rId40"/>
    <p:sldId id="429" r:id="rId41"/>
    <p:sldId id="432" r:id="rId42"/>
    <p:sldId id="433" r:id="rId43"/>
    <p:sldId id="430" r:id="rId44"/>
    <p:sldId id="431" r:id="rId45"/>
    <p:sldId id="434" r:id="rId46"/>
    <p:sldId id="435" r:id="rId47"/>
    <p:sldId id="420" r:id="rId48"/>
    <p:sldId id="320" r:id="rId49"/>
    <p:sldId id="421" r:id="rId50"/>
    <p:sldId id="321" r:id="rId51"/>
    <p:sldId id="322" r:id="rId52"/>
    <p:sldId id="408" r:id="rId53"/>
    <p:sldId id="410" r:id="rId54"/>
    <p:sldId id="323" r:id="rId55"/>
    <p:sldId id="324" r:id="rId56"/>
    <p:sldId id="436" r:id="rId57"/>
    <p:sldId id="325" r:id="rId58"/>
    <p:sldId id="326" r:id="rId59"/>
    <p:sldId id="327" r:id="rId60"/>
    <p:sldId id="357" r:id="rId61"/>
    <p:sldId id="358" r:id="rId62"/>
    <p:sldId id="437" r:id="rId63"/>
    <p:sldId id="438" r:id="rId64"/>
    <p:sldId id="413" r:id="rId65"/>
    <p:sldId id="439" r:id="rId66"/>
    <p:sldId id="334" r:id="rId67"/>
    <p:sldId id="440" r:id="rId68"/>
    <p:sldId id="441" r:id="rId69"/>
    <p:sldId id="330" r:id="rId70"/>
    <p:sldId id="443" r:id="rId71"/>
    <p:sldId id="444" r:id="rId72"/>
    <p:sldId id="458" r:id="rId73"/>
    <p:sldId id="459" r:id="rId74"/>
    <p:sldId id="460" r:id="rId75"/>
    <p:sldId id="461" r:id="rId76"/>
    <p:sldId id="273" r:id="rId77"/>
    <p:sldId id="463" r:id="rId78"/>
    <p:sldId id="464" r:id="rId79"/>
    <p:sldId id="465" r:id="rId80"/>
    <p:sldId id="315" r:id="rId81"/>
    <p:sldId id="466" r:id="rId82"/>
    <p:sldId id="467" r:id="rId83"/>
    <p:sldId id="468" r:id="rId84"/>
    <p:sldId id="282" r:id="rId85"/>
    <p:sldId id="283" r:id="rId86"/>
    <p:sldId id="284" r:id="rId87"/>
    <p:sldId id="469" r:id="rId88"/>
    <p:sldId id="345" r:id="rId89"/>
    <p:sldId id="470" r:id="rId90"/>
    <p:sldId id="287" r:id="rId91"/>
    <p:sldId id="288" r:id="rId92"/>
    <p:sldId id="289" r:id="rId93"/>
    <p:sldId id="471" r:id="rId94"/>
    <p:sldId id="472" r:id="rId95"/>
    <p:sldId id="473" r:id="rId96"/>
    <p:sldId id="346" r:id="rId97"/>
    <p:sldId id="347" r:id="rId98"/>
    <p:sldId id="474" r:id="rId99"/>
    <p:sldId id="352" r:id="rId100"/>
    <p:sldId id="353" r:id="rId101"/>
    <p:sldId id="354" r:id="rId102"/>
    <p:sldId id="268" r:id="rId103"/>
    <p:sldId id="285" r:id="rId104"/>
    <p:sldId id="286" r:id="rId105"/>
    <p:sldId id="355" r:id="rId106"/>
    <p:sldId id="356" r:id="rId107"/>
    <p:sldId id="475" r:id="rId108"/>
    <p:sldId id="476" r:id="rId109"/>
    <p:sldId id="477" r:id="rId110"/>
    <p:sldId id="270" r:id="rId111"/>
    <p:sldId id="478" r:id="rId112"/>
    <p:sldId id="290" r:id="rId113"/>
    <p:sldId id="291" r:id="rId114"/>
    <p:sldId id="271" r:id="rId115"/>
    <p:sldId id="359" r:id="rId116"/>
    <p:sldId id="479" r:id="rId117"/>
    <p:sldId id="480" r:id="rId118"/>
    <p:sldId id="361" r:id="rId119"/>
    <p:sldId id="481" r:id="rId120"/>
    <p:sldId id="482" r:id="rId121"/>
    <p:sldId id="292" r:id="rId122"/>
    <p:sldId id="483" r:id="rId123"/>
    <p:sldId id="484" r:id="rId124"/>
    <p:sldId id="485" r:id="rId125"/>
    <p:sldId id="486" r:id="rId126"/>
    <p:sldId id="487" r:id="rId127"/>
    <p:sldId id="488" r:id="rId128"/>
    <p:sldId id="489" r:id="rId129"/>
    <p:sldId id="490" r:id="rId130"/>
    <p:sldId id="264" r:id="rId131"/>
    <p:sldId id="265" r:id="rId132"/>
    <p:sldId id="491" r:id="rId133"/>
    <p:sldId id="492" r:id="rId134"/>
    <p:sldId id="493" r:id="rId135"/>
    <p:sldId id="269" r:id="rId136"/>
    <p:sldId id="494" r:id="rId137"/>
    <p:sldId id="495" r:id="rId138"/>
    <p:sldId id="496" r:id="rId139"/>
    <p:sldId id="277" r:id="rId140"/>
    <p:sldId id="275" r:id="rId141"/>
    <p:sldId id="497" r:id="rId142"/>
    <p:sldId id="281" r:id="rId143"/>
    <p:sldId id="498" r:id="rId144"/>
    <p:sldId id="499" r:id="rId145"/>
    <p:sldId id="500" r:id="rId146"/>
    <p:sldId id="501" r:id="rId147"/>
    <p:sldId id="502" r:id="rId148"/>
    <p:sldId id="293" r:id="rId149"/>
    <p:sldId id="294" r:id="rId150"/>
    <p:sldId id="295" r:id="rId151"/>
    <p:sldId id="296" r:id="rId152"/>
    <p:sldId id="297" r:id="rId153"/>
    <p:sldId id="272" r:id="rId154"/>
    <p:sldId id="274" r:id="rId155"/>
    <p:sldId id="276" r:id="rId156"/>
    <p:sldId id="503" r:id="rId157"/>
    <p:sldId id="278" r:id="rId158"/>
    <p:sldId id="279" r:id="rId159"/>
    <p:sldId id="280" r:id="rId160"/>
    <p:sldId id="298" r:id="rId161"/>
    <p:sldId id="504" r:id="rId162"/>
    <p:sldId id="299" r:id="rId163"/>
    <p:sldId id="256" r:id="rId164"/>
    <p:sldId id="505" r:id="rId165"/>
    <p:sldId id="506" r:id="rId166"/>
    <p:sldId id="507" r:id="rId167"/>
    <p:sldId id="508" r:id="rId168"/>
    <p:sldId id="509" r:id="rId169"/>
    <p:sldId id="510" r:id="rId170"/>
    <p:sldId id="263" r:id="rId171"/>
    <p:sldId id="300" r:id="rId172"/>
    <p:sldId id="301" r:id="rId173"/>
    <p:sldId id="511" r:id="rId174"/>
    <p:sldId id="302" r:id="rId175"/>
    <p:sldId id="303" r:id="rId176"/>
    <p:sldId id="304" r:id="rId177"/>
    <p:sldId id="305" r:id="rId178"/>
    <p:sldId id="512" r:id="rId179"/>
    <p:sldId id="513" r:id="rId180"/>
    <p:sldId id="514" r:id="rId181"/>
    <p:sldId id="515" r:id="rId182"/>
    <p:sldId id="311" r:id="rId183"/>
    <p:sldId id="516" r:id="rId184"/>
    <p:sldId id="517" r:id="rId185"/>
    <p:sldId id="518" r:id="rId186"/>
    <p:sldId id="519" r:id="rId187"/>
    <p:sldId id="520" r:id="rId188"/>
    <p:sldId id="521" r:id="rId189"/>
    <p:sldId id="522" r:id="rId190"/>
    <p:sldId id="319" r:id="rId191"/>
    <p:sldId id="523" r:id="rId192"/>
    <p:sldId id="524" r:id="rId193"/>
    <p:sldId id="525" r:id="rId194"/>
    <p:sldId id="526" r:id="rId195"/>
    <p:sldId id="527" r:id="rId196"/>
    <p:sldId id="528" r:id="rId197"/>
    <p:sldId id="529" r:id="rId198"/>
    <p:sldId id="530" r:id="rId199"/>
    <p:sldId id="531" r:id="rId200"/>
    <p:sldId id="532" r:id="rId201"/>
    <p:sldId id="533" r:id="rId202"/>
    <p:sldId id="534" r:id="rId203"/>
    <p:sldId id="535" r:id="rId204"/>
    <p:sldId id="536" r:id="rId205"/>
    <p:sldId id="537" r:id="rId206"/>
    <p:sldId id="335" r:id="rId207"/>
    <p:sldId id="336" r:id="rId208"/>
    <p:sldId id="538" r:id="rId209"/>
    <p:sldId id="539" r:id="rId210"/>
    <p:sldId id="540" r:id="rId211"/>
    <p:sldId id="340" r:id="rId212"/>
    <p:sldId id="351" r:id="rId213"/>
    <p:sldId id="541" r:id="rId214"/>
    <p:sldId id="542" r:id="rId215"/>
    <p:sldId id="543" r:id="rId216"/>
    <p:sldId id="544" r:id="rId217"/>
    <p:sldId id="545" r:id="rId218"/>
    <p:sldId id="546" r:id="rId219"/>
    <p:sldId id="348" r:id="rId220"/>
    <p:sldId id="349" r:id="rId221"/>
    <p:sldId id="350" r:id="rId222"/>
    <p:sldId id="341" r:id="rId223"/>
    <p:sldId id="342" r:id="rId224"/>
    <p:sldId id="343" r:id="rId225"/>
    <p:sldId id="344" r:id="rId226"/>
    <p:sldId id="547" r:id="rId227"/>
    <p:sldId id="548" r:id="rId228"/>
    <p:sldId id="549" r:id="rId229"/>
    <p:sldId id="550" r:id="rId230"/>
    <p:sldId id="551" r:id="rId231"/>
    <p:sldId id="552" r:id="rId232"/>
    <p:sldId id="553" r:id="rId233"/>
    <p:sldId id="554" r:id="rId234"/>
    <p:sldId id="555" r:id="rId235"/>
    <p:sldId id="556" r:id="rId236"/>
    <p:sldId id="557" r:id="rId237"/>
    <p:sldId id="558" r:id="rId238"/>
    <p:sldId id="559" r:id="rId239"/>
    <p:sldId id="560" r:id="rId240"/>
    <p:sldId id="561" r:id="rId241"/>
    <p:sldId id="562" r:id="rId242"/>
    <p:sldId id="563" r:id="rId243"/>
    <p:sldId id="564" r:id="rId244"/>
    <p:sldId id="565" r:id="rId245"/>
    <p:sldId id="566" r:id="rId246"/>
    <p:sldId id="567" r:id="rId247"/>
    <p:sldId id="568" r:id="rId248"/>
    <p:sldId id="569" r:id="rId249"/>
    <p:sldId id="570" r:id="rId250"/>
    <p:sldId id="571" r:id="rId251"/>
    <p:sldId id="572" r:id="rId252"/>
    <p:sldId id="573" r:id="rId253"/>
    <p:sldId id="574" r:id="rId254"/>
    <p:sldId id="575" r:id="rId255"/>
    <p:sldId id="576" r:id="rId256"/>
    <p:sldId id="577" r:id="rId257"/>
    <p:sldId id="578" r:id="rId258"/>
    <p:sldId id="579" r:id="rId259"/>
    <p:sldId id="580" r:id="rId260"/>
    <p:sldId id="581" r:id="rId261"/>
    <p:sldId id="582" r:id="rId262"/>
    <p:sldId id="583" r:id="rId263"/>
    <p:sldId id="584" r:id="rId264"/>
    <p:sldId id="585" r:id="rId265"/>
    <p:sldId id="586" r:id="rId266"/>
    <p:sldId id="587" r:id="rId267"/>
    <p:sldId id="588" r:id="rId268"/>
    <p:sldId id="589" r:id="rId269"/>
    <p:sldId id="590" r:id="rId270"/>
    <p:sldId id="442" r:id="rId2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3DD8CE-F904-4DA0-9932-1540D5F522B3}" v="69" dt="2023-01-30T11:30:50.8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1" d="100"/>
          <a:sy n="101" d="100"/>
        </p:scale>
        <p:origin x="8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58" Type="http://schemas.openxmlformats.org/officeDocument/2006/relationships/slide" Target="slides/slide254.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48" Type="http://schemas.openxmlformats.org/officeDocument/2006/relationships/slide" Target="slides/slide244.xml"/><Relationship Id="rId269" Type="http://schemas.openxmlformats.org/officeDocument/2006/relationships/slide" Target="slides/slide265.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slide" Target="slides/slide246.xml"/><Relationship Id="rId271" Type="http://schemas.openxmlformats.org/officeDocument/2006/relationships/slide" Target="slides/slide267.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261" Type="http://schemas.openxmlformats.org/officeDocument/2006/relationships/slide" Target="slides/slide257.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72" Type="http://schemas.openxmlformats.org/officeDocument/2006/relationships/notesMaster" Target="notesMasters/notesMaster1.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slide" Target="slides/slide258.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presProps" Target="presProps.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viewProps" Target="viewProps.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slideMaster" Target="slideMasters/slideMaster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theme" Target="theme/theme1.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slideMaster" Target="slideMasters/slideMaster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tableStyles" Target="tableStyles.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slideMaster" Target="slideMasters/slideMaster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microsoft.com/office/2016/11/relationships/changesInfo" Target="changesInfos/changesInfo1.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4" Type="http://schemas.openxmlformats.org/officeDocument/2006/relationships/slideMaster" Target="slideMasters/slideMaster4.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microsoft.com/office/2015/10/relationships/revisionInfo" Target="revisionInfo.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ish Sharma" userId="b799adb9ba789c8f" providerId="LiveId" clId="{433DD8CE-F904-4DA0-9932-1540D5F522B3}"/>
    <pc:docChg chg="undo custSel addSld delSld modSld">
      <pc:chgData name="Manish Sharma" userId="b799adb9ba789c8f" providerId="LiveId" clId="{433DD8CE-F904-4DA0-9932-1540D5F522B3}" dt="2023-01-30T11:29:29.240" v="131"/>
      <pc:docMkLst>
        <pc:docMk/>
      </pc:docMkLst>
      <pc:sldChg chg="add del">
        <pc:chgData name="Manish Sharma" userId="b799adb9ba789c8f" providerId="LiveId" clId="{433DD8CE-F904-4DA0-9932-1540D5F522B3}" dt="2023-01-11T10:35:53.589" v="7" actId="47"/>
        <pc:sldMkLst>
          <pc:docMk/>
          <pc:sldMk cId="726821053" sldId="257"/>
        </pc:sldMkLst>
      </pc:sldChg>
      <pc:sldChg chg="add del">
        <pc:chgData name="Manish Sharma" userId="b799adb9ba789c8f" providerId="LiveId" clId="{433DD8CE-F904-4DA0-9932-1540D5F522B3}" dt="2023-01-11T10:35:53.589" v="7" actId="47"/>
        <pc:sldMkLst>
          <pc:docMk/>
          <pc:sldMk cId="1633068239" sldId="258"/>
        </pc:sldMkLst>
      </pc:sldChg>
      <pc:sldChg chg="add del">
        <pc:chgData name="Manish Sharma" userId="b799adb9ba789c8f" providerId="LiveId" clId="{433DD8CE-F904-4DA0-9932-1540D5F522B3}" dt="2023-01-11T10:35:53.589" v="7" actId="47"/>
        <pc:sldMkLst>
          <pc:docMk/>
          <pc:sldMk cId="2276013155" sldId="259"/>
        </pc:sldMkLst>
      </pc:sldChg>
      <pc:sldChg chg="add del">
        <pc:chgData name="Manish Sharma" userId="b799adb9ba789c8f" providerId="LiveId" clId="{433DD8CE-F904-4DA0-9932-1540D5F522B3}" dt="2023-01-11T10:35:53.589" v="7" actId="47"/>
        <pc:sldMkLst>
          <pc:docMk/>
          <pc:sldMk cId="1681430693" sldId="260"/>
        </pc:sldMkLst>
      </pc:sldChg>
      <pc:sldChg chg="add del">
        <pc:chgData name="Manish Sharma" userId="b799adb9ba789c8f" providerId="LiveId" clId="{433DD8CE-F904-4DA0-9932-1540D5F522B3}" dt="2023-01-11T10:35:53.589" v="7" actId="47"/>
        <pc:sldMkLst>
          <pc:docMk/>
          <pc:sldMk cId="3814094532" sldId="261"/>
        </pc:sldMkLst>
      </pc:sldChg>
      <pc:sldChg chg="add del">
        <pc:chgData name="Manish Sharma" userId="b799adb9ba789c8f" providerId="LiveId" clId="{433DD8CE-F904-4DA0-9932-1540D5F522B3}" dt="2023-01-11T10:35:53.589" v="7" actId="47"/>
        <pc:sldMkLst>
          <pc:docMk/>
          <pc:sldMk cId="2387056038" sldId="262"/>
        </pc:sldMkLst>
      </pc:sldChg>
      <pc:sldChg chg="add">
        <pc:chgData name="Manish Sharma" userId="b799adb9ba789c8f" providerId="LiveId" clId="{433DD8CE-F904-4DA0-9932-1540D5F522B3}" dt="2023-01-11T13:02:02.596" v="49"/>
        <pc:sldMkLst>
          <pc:docMk/>
          <pc:sldMk cId="2451713000" sldId="266"/>
        </pc:sldMkLst>
      </pc:sldChg>
      <pc:sldChg chg="add del">
        <pc:chgData name="Manish Sharma" userId="b799adb9ba789c8f" providerId="LiveId" clId="{433DD8CE-F904-4DA0-9932-1540D5F522B3}" dt="2023-01-11T10:35:53.589" v="7" actId="47"/>
        <pc:sldMkLst>
          <pc:docMk/>
          <pc:sldMk cId="1040551395" sldId="267"/>
        </pc:sldMkLst>
      </pc:sldChg>
      <pc:sldChg chg="add">
        <pc:chgData name="Manish Sharma" userId="b799adb9ba789c8f" providerId="LiveId" clId="{433DD8CE-F904-4DA0-9932-1540D5F522B3}" dt="2023-01-16T08:04:05.683" v="123"/>
        <pc:sldMkLst>
          <pc:docMk/>
          <pc:sldMk cId="2308804351" sldId="268"/>
        </pc:sldMkLst>
      </pc:sldChg>
      <pc:sldChg chg="add">
        <pc:chgData name="Manish Sharma" userId="b799adb9ba789c8f" providerId="LiveId" clId="{433DD8CE-F904-4DA0-9932-1540D5F522B3}" dt="2023-01-16T11:32:53.513" v="130"/>
        <pc:sldMkLst>
          <pc:docMk/>
          <pc:sldMk cId="541853456" sldId="270"/>
        </pc:sldMkLst>
      </pc:sldChg>
      <pc:sldChg chg="add">
        <pc:chgData name="Manish Sharma" userId="b799adb9ba789c8f" providerId="LiveId" clId="{433DD8CE-F904-4DA0-9932-1540D5F522B3}" dt="2023-01-30T11:29:29.240" v="131"/>
        <pc:sldMkLst>
          <pc:docMk/>
          <pc:sldMk cId="4251761722" sldId="271"/>
        </pc:sldMkLst>
      </pc:sldChg>
      <pc:sldChg chg="add">
        <pc:chgData name="Manish Sharma" userId="b799adb9ba789c8f" providerId="LiveId" clId="{433DD8CE-F904-4DA0-9932-1540D5F522B3}" dt="2023-01-13T07:15:59.938" v="96"/>
        <pc:sldMkLst>
          <pc:docMk/>
          <pc:sldMk cId="1331658581" sldId="273"/>
        </pc:sldMkLst>
      </pc:sldChg>
      <pc:sldChg chg="add">
        <pc:chgData name="Manish Sharma" userId="b799adb9ba789c8f" providerId="LiveId" clId="{433DD8CE-F904-4DA0-9932-1540D5F522B3}" dt="2023-01-14T05:53:40.889" v="116"/>
        <pc:sldMkLst>
          <pc:docMk/>
          <pc:sldMk cId="2937149028" sldId="282"/>
        </pc:sldMkLst>
      </pc:sldChg>
      <pc:sldChg chg="add">
        <pc:chgData name="Manish Sharma" userId="b799adb9ba789c8f" providerId="LiveId" clId="{433DD8CE-F904-4DA0-9932-1540D5F522B3}" dt="2023-01-14T05:53:40.889" v="116"/>
        <pc:sldMkLst>
          <pc:docMk/>
          <pc:sldMk cId="3640020107" sldId="283"/>
        </pc:sldMkLst>
      </pc:sldChg>
      <pc:sldChg chg="add">
        <pc:chgData name="Manish Sharma" userId="b799adb9ba789c8f" providerId="LiveId" clId="{433DD8CE-F904-4DA0-9932-1540D5F522B3}" dt="2023-01-14T05:53:40.889" v="116"/>
        <pc:sldMkLst>
          <pc:docMk/>
          <pc:sldMk cId="3936744458" sldId="284"/>
        </pc:sldMkLst>
      </pc:sldChg>
      <pc:sldChg chg="add">
        <pc:chgData name="Manish Sharma" userId="b799adb9ba789c8f" providerId="LiveId" clId="{433DD8CE-F904-4DA0-9932-1540D5F522B3}" dt="2023-01-16T08:04:05.683" v="123"/>
        <pc:sldMkLst>
          <pc:docMk/>
          <pc:sldMk cId="547040454" sldId="285"/>
        </pc:sldMkLst>
      </pc:sldChg>
      <pc:sldChg chg="add">
        <pc:chgData name="Manish Sharma" userId="b799adb9ba789c8f" providerId="LiveId" clId="{433DD8CE-F904-4DA0-9932-1540D5F522B3}" dt="2023-01-16T08:04:05.683" v="123"/>
        <pc:sldMkLst>
          <pc:docMk/>
          <pc:sldMk cId="1689115699" sldId="286"/>
        </pc:sldMkLst>
      </pc:sldChg>
      <pc:sldChg chg="add">
        <pc:chgData name="Manish Sharma" userId="b799adb9ba789c8f" providerId="LiveId" clId="{433DD8CE-F904-4DA0-9932-1540D5F522B3}" dt="2023-01-14T06:26:44.756" v="121"/>
        <pc:sldMkLst>
          <pc:docMk/>
          <pc:sldMk cId="1060908639" sldId="287"/>
        </pc:sldMkLst>
      </pc:sldChg>
      <pc:sldChg chg="add">
        <pc:chgData name="Manish Sharma" userId="b799adb9ba789c8f" providerId="LiveId" clId="{433DD8CE-F904-4DA0-9932-1540D5F522B3}" dt="2023-01-14T06:26:44.756" v="121"/>
        <pc:sldMkLst>
          <pc:docMk/>
          <pc:sldMk cId="3753465024" sldId="288"/>
        </pc:sldMkLst>
      </pc:sldChg>
      <pc:sldChg chg="add">
        <pc:chgData name="Manish Sharma" userId="b799adb9ba789c8f" providerId="LiveId" clId="{433DD8CE-F904-4DA0-9932-1540D5F522B3}" dt="2023-01-14T06:26:44.756" v="121"/>
        <pc:sldMkLst>
          <pc:docMk/>
          <pc:sldMk cId="2567783499" sldId="289"/>
        </pc:sldMkLst>
      </pc:sldChg>
      <pc:sldChg chg="add">
        <pc:chgData name="Manish Sharma" userId="b799adb9ba789c8f" providerId="LiveId" clId="{433DD8CE-F904-4DA0-9932-1540D5F522B3}" dt="2023-01-30T11:29:29.240" v="131"/>
        <pc:sldMkLst>
          <pc:docMk/>
          <pc:sldMk cId="1149044477" sldId="290"/>
        </pc:sldMkLst>
      </pc:sldChg>
      <pc:sldChg chg="add">
        <pc:chgData name="Manish Sharma" userId="b799adb9ba789c8f" providerId="LiveId" clId="{433DD8CE-F904-4DA0-9932-1540D5F522B3}" dt="2023-01-30T11:29:29.240" v="131"/>
        <pc:sldMkLst>
          <pc:docMk/>
          <pc:sldMk cId="3328030247" sldId="291"/>
        </pc:sldMkLst>
      </pc:sldChg>
      <pc:sldChg chg="add">
        <pc:chgData name="Manish Sharma" userId="b799adb9ba789c8f" providerId="LiveId" clId="{433DD8CE-F904-4DA0-9932-1540D5F522B3}" dt="2023-01-30T11:29:29.240" v="131"/>
        <pc:sldMkLst>
          <pc:docMk/>
          <pc:sldMk cId="2954877608" sldId="292"/>
        </pc:sldMkLst>
      </pc:sldChg>
      <pc:sldChg chg="delSp add del setBg delDesignElem">
        <pc:chgData name="Manish Sharma" userId="b799adb9ba789c8f" providerId="LiveId" clId="{433DD8CE-F904-4DA0-9932-1540D5F522B3}" dt="2023-01-13T06:46:53.529" v="82" actId="47"/>
        <pc:sldMkLst>
          <pc:docMk/>
          <pc:sldMk cId="631516676" sldId="301"/>
        </pc:sldMkLst>
        <pc:spChg chg="del">
          <ac:chgData name="Manish Sharma" userId="b799adb9ba789c8f" providerId="LiveId" clId="{433DD8CE-F904-4DA0-9932-1540D5F522B3}" dt="2023-01-12T12:38:02.409" v="73"/>
          <ac:spMkLst>
            <pc:docMk/>
            <pc:sldMk cId="631516676" sldId="301"/>
            <ac:spMk id="65" creationId="{9A724DBA-D2D9-471E-8ED7-2015DDD950DF}"/>
          </ac:spMkLst>
        </pc:spChg>
        <pc:spChg chg="del">
          <ac:chgData name="Manish Sharma" userId="b799adb9ba789c8f" providerId="LiveId" clId="{433DD8CE-F904-4DA0-9932-1540D5F522B3}" dt="2023-01-12T12:38:02.409" v="73"/>
          <ac:spMkLst>
            <pc:docMk/>
            <pc:sldMk cId="631516676" sldId="301"/>
            <ac:spMk id="66" creationId="{08980754-6F4B-43C9-B9BE-127B6BED6586}"/>
          </ac:spMkLst>
        </pc:spChg>
        <pc:spChg chg="del">
          <ac:chgData name="Manish Sharma" userId="b799adb9ba789c8f" providerId="LiveId" clId="{433DD8CE-F904-4DA0-9932-1540D5F522B3}" dt="2023-01-12T12:38:02.409" v="73"/>
          <ac:spMkLst>
            <pc:docMk/>
            <pc:sldMk cId="631516676" sldId="301"/>
            <ac:spMk id="67" creationId="{2C1BBA94-3F40-40AA-8BB9-E69E25E537C1}"/>
          </ac:spMkLst>
        </pc:spChg>
        <pc:spChg chg="del">
          <ac:chgData name="Manish Sharma" userId="b799adb9ba789c8f" providerId="LiveId" clId="{433DD8CE-F904-4DA0-9932-1540D5F522B3}" dt="2023-01-12T12:38:02.409" v="73"/>
          <ac:spMkLst>
            <pc:docMk/>
            <pc:sldMk cId="631516676" sldId="301"/>
            <ac:spMk id="68" creationId="{169CC832-2974-4E8D-90ED-3E2941BA7336}"/>
          </ac:spMkLst>
        </pc:spChg>
        <pc:spChg chg="del">
          <ac:chgData name="Manish Sharma" userId="b799adb9ba789c8f" providerId="LiveId" clId="{433DD8CE-F904-4DA0-9932-1540D5F522B3}" dt="2023-01-12T12:38:02.409" v="73"/>
          <ac:spMkLst>
            <pc:docMk/>
            <pc:sldMk cId="631516676" sldId="301"/>
            <ac:spMk id="69" creationId="{55222F96-971A-4F90-B841-6BAB416C7AC1}"/>
          </ac:spMkLst>
        </pc:spChg>
      </pc:sldChg>
      <pc:sldChg chg="add del">
        <pc:chgData name="Manish Sharma" userId="b799adb9ba789c8f" providerId="LiveId" clId="{433DD8CE-F904-4DA0-9932-1540D5F522B3}" dt="2023-01-11T10:35:53.589" v="7" actId="47"/>
        <pc:sldMkLst>
          <pc:docMk/>
          <pc:sldMk cId="2704132164" sldId="306"/>
        </pc:sldMkLst>
      </pc:sldChg>
      <pc:sldChg chg="add del">
        <pc:chgData name="Manish Sharma" userId="b799adb9ba789c8f" providerId="LiveId" clId="{433DD8CE-F904-4DA0-9932-1540D5F522B3}" dt="2023-01-11T10:35:53.589" v="7" actId="47"/>
        <pc:sldMkLst>
          <pc:docMk/>
          <pc:sldMk cId="4205991571" sldId="307"/>
        </pc:sldMkLst>
      </pc:sldChg>
      <pc:sldChg chg="add del">
        <pc:chgData name="Manish Sharma" userId="b799adb9ba789c8f" providerId="LiveId" clId="{433DD8CE-F904-4DA0-9932-1540D5F522B3}" dt="2023-01-11T10:35:53.589" v="7" actId="47"/>
        <pc:sldMkLst>
          <pc:docMk/>
          <pc:sldMk cId="2559418866" sldId="308"/>
        </pc:sldMkLst>
      </pc:sldChg>
      <pc:sldChg chg="add del">
        <pc:chgData name="Manish Sharma" userId="b799adb9ba789c8f" providerId="LiveId" clId="{433DD8CE-F904-4DA0-9932-1540D5F522B3}" dt="2023-01-11T10:35:53.589" v="7" actId="47"/>
        <pc:sldMkLst>
          <pc:docMk/>
          <pc:sldMk cId="2486061415" sldId="309"/>
        </pc:sldMkLst>
      </pc:sldChg>
      <pc:sldChg chg="add">
        <pc:chgData name="Manish Sharma" userId="b799adb9ba789c8f" providerId="LiveId" clId="{433DD8CE-F904-4DA0-9932-1540D5F522B3}" dt="2023-01-11T13:02:02.596" v="49"/>
        <pc:sldMkLst>
          <pc:docMk/>
          <pc:sldMk cId="3905909107" sldId="310"/>
        </pc:sldMkLst>
      </pc:sldChg>
      <pc:sldChg chg="add">
        <pc:chgData name="Manish Sharma" userId="b799adb9ba789c8f" providerId="LiveId" clId="{433DD8CE-F904-4DA0-9932-1540D5F522B3}" dt="2023-01-11T13:02:02.596" v="49"/>
        <pc:sldMkLst>
          <pc:docMk/>
          <pc:sldMk cId="3363675506" sldId="312"/>
        </pc:sldMkLst>
      </pc:sldChg>
      <pc:sldChg chg="add del">
        <pc:chgData name="Manish Sharma" userId="b799adb9ba789c8f" providerId="LiveId" clId="{433DD8CE-F904-4DA0-9932-1540D5F522B3}" dt="2023-01-11T10:35:53.589" v="7" actId="47"/>
        <pc:sldMkLst>
          <pc:docMk/>
          <pc:sldMk cId="1745736043" sldId="313"/>
        </pc:sldMkLst>
      </pc:sldChg>
      <pc:sldChg chg="add">
        <pc:chgData name="Manish Sharma" userId="b799adb9ba789c8f" providerId="LiveId" clId="{433DD8CE-F904-4DA0-9932-1540D5F522B3}" dt="2023-01-11T13:02:02.596" v="49"/>
        <pc:sldMkLst>
          <pc:docMk/>
          <pc:sldMk cId="3343793836" sldId="314"/>
        </pc:sldMkLst>
      </pc:sldChg>
      <pc:sldChg chg="add">
        <pc:chgData name="Manish Sharma" userId="b799adb9ba789c8f" providerId="LiveId" clId="{433DD8CE-F904-4DA0-9932-1540D5F522B3}" dt="2023-01-13T07:54:43.562" v="98"/>
        <pc:sldMkLst>
          <pc:docMk/>
          <pc:sldMk cId="3401202457" sldId="315"/>
        </pc:sldMkLst>
      </pc:sldChg>
      <pc:sldChg chg="add">
        <pc:chgData name="Manish Sharma" userId="b799adb9ba789c8f" providerId="LiveId" clId="{433DD8CE-F904-4DA0-9932-1540D5F522B3}" dt="2023-01-11T13:02:02.596" v="49"/>
        <pc:sldMkLst>
          <pc:docMk/>
          <pc:sldMk cId="495837008" sldId="316"/>
        </pc:sldMkLst>
      </pc:sldChg>
      <pc:sldChg chg="add">
        <pc:chgData name="Manish Sharma" userId="b799adb9ba789c8f" providerId="LiveId" clId="{433DD8CE-F904-4DA0-9932-1540D5F522B3}" dt="2023-01-11T13:02:02.596" v="49"/>
        <pc:sldMkLst>
          <pc:docMk/>
          <pc:sldMk cId="729508330" sldId="317"/>
        </pc:sldMkLst>
      </pc:sldChg>
      <pc:sldChg chg="add">
        <pc:chgData name="Manish Sharma" userId="b799adb9ba789c8f" providerId="LiveId" clId="{433DD8CE-F904-4DA0-9932-1540D5F522B3}" dt="2023-01-11T13:02:02.596" v="49"/>
        <pc:sldMkLst>
          <pc:docMk/>
          <pc:sldMk cId="3730346979" sldId="318"/>
        </pc:sldMkLst>
      </pc:sldChg>
      <pc:sldChg chg="add">
        <pc:chgData name="Manish Sharma" userId="b799adb9ba789c8f" providerId="LiveId" clId="{433DD8CE-F904-4DA0-9932-1540D5F522B3}" dt="2023-01-12T05:35:42.033" v="70"/>
        <pc:sldMkLst>
          <pc:docMk/>
          <pc:sldMk cId="3305835573" sldId="320"/>
        </pc:sldMkLst>
      </pc:sldChg>
      <pc:sldChg chg="add">
        <pc:chgData name="Manish Sharma" userId="b799adb9ba789c8f" providerId="LiveId" clId="{433DD8CE-F904-4DA0-9932-1540D5F522B3}" dt="2023-01-12T05:35:42.033" v="70"/>
        <pc:sldMkLst>
          <pc:docMk/>
          <pc:sldMk cId="1973237833" sldId="321"/>
        </pc:sldMkLst>
      </pc:sldChg>
      <pc:sldChg chg="add">
        <pc:chgData name="Manish Sharma" userId="b799adb9ba789c8f" providerId="LiveId" clId="{433DD8CE-F904-4DA0-9932-1540D5F522B3}" dt="2023-01-12T05:35:42.033" v="70"/>
        <pc:sldMkLst>
          <pc:docMk/>
          <pc:sldMk cId="433844631" sldId="322"/>
        </pc:sldMkLst>
      </pc:sldChg>
      <pc:sldChg chg="add">
        <pc:chgData name="Manish Sharma" userId="b799adb9ba789c8f" providerId="LiveId" clId="{433DD8CE-F904-4DA0-9932-1540D5F522B3}" dt="2023-01-12T06:58:58.450" v="71"/>
        <pc:sldMkLst>
          <pc:docMk/>
          <pc:sldMk cId="45633748" sldId="323"/>
        </pc:sldMkLst>
      </pc:sldChg>
      <pc:sldChg chg="add">
        <pc:chgData name="Manish Sharma" userId="b799adb9ba789c8f" providerId="LiveId" clId="{433DD8CE-F904-4DA0-9932-1540D5F522B3}" dt="2023-01-12T06:58:58.450" v="71"/>
        <pc:sldMkLst>
          <pc:docMk/>
          <pc:sldMk cId="2625194412" sldId="324"/>
        </pc:sldMkLst>
      </pc:sldChg>
      <pc:sldChg chg="add">
        <pc:chgData name="Manish Sharma" userId="b799adb9ba789c8f" providerId="LiveId" clId="{433DD8CE-F904-4DA0-9932-1540D5F522B3}" dt="2023-01-12T12:38:02.409" v="73"/>
        <pc:sldMkLst>
          <pc:docMk/>
          <pc:sldMk cId="492403978" sldId="325"/>
        </pc:sldMkLst>
      </pc:sldChg>
      <pc:sldChg chg="add">
        <pc:chgData name="Manish Sharma" userId="b799adb9ba789c8f" providerId="LiveId" clId="{433DD8CE-F904-4DA0-9932-1540D5F522B3}" dt="2023-01-12T12:38:02.409" v="73"/>
        <pc:sldMkLst>
          <pc:docMk/>
          <pc:sldMk cId="2388020248" sldId="326"/>
        </pc:sldMkLst>
      </pc:sldChg>
      <pc:sldChg chg="add">
        <pc:chgData name="Manish Sharma" userId="b799adb9ba789c8f" providerId="LiveId" clId="{433DD8CE-F904-4DA0-9932-1540D5F522B3}" dt="2023-01-12T12:38:02.409" v="73"/>
        <pc:sldMkLst>
          <pc:docMk/>
          <pc:sldMk cId="855042921" sldId="327"/>
        </pc:sldMkLst>
      </pc:sldChg>
      <pc:sldChg chg="add del">
        <pc:chgData name="Manish Sharma" userId="b799adb9ba789c8f" providerId="LiveId" clId="{433DD8CE-F904-4DA0-9932-1540D5F522B3}" dt="2023-01-11T10:35:53.589" v="7" actId="47"/>
        <pc:sldMkLst>
          <pc:docMk/>
          <pc:sldMk cId="1818750816" sldId="328"/>
        </pc:sldMkLst>
      </pc:sldChg>
      <pc:sldChg chg="add del">
        <pc:chgData name="Manish Sharma" userId="b799adb9ba789c8f" providerId="LiveId" clId="{433DD8CE-F904-4DA0-9932-1540D5F522B3}" dt="2023-01-11T10:35:53.589" v="7" actId="47"/>
        <pc:sldMkLst>
          <pc:docMk/>
          <pc:sldMk cId="3069621704" sldId="329"/>
        </pc:sldMkLst>
      </pc:sldChg>
      <pc:sldChg chg="add">
        <pc:chgData name="Manish Sharma" userId="b799adb9ba789c8f" providerId="LiveId" clId="{433DD8CE-F904-4DA0-9932-1540D5F522B3}" dt="2023-01-13T06:45:36.274" v="74"/>
        <pc:sldMkLst>
          <pc:docMk/>
          <pc:sldMk cId="3819615658" sldId="330"/>
        </pc:sldMkLst>
      </pc:sldChg>
      <pc:sldChg chg="add del">
        <pc:chgData name="Manish Sharma" userId="b799adb9ba789c8f" providerId="LiveId" clId="{433DD8CE-F904-4DA0-9932-1540D5F522B3}" dt="2023-01-11T10:35:53.589" v="7" actId="47"/>
        <pc:sldMkLst>
          <pc:docMk/>
          <pc:sldMk cId="2552148886" sldId="331"/>
        </pc:sldMkLst>
      </pc:sldChg>
      <pc:sldChg chg="add del">
        <pc:chgData name="Manish Sharma" userId="b799adb9ba789c8f" providerId="LiveId" clId="{433DD8CE-F904-4DA0-9932-1540D5F522B3}" dt="2023-01-11T10:35:53.589" v="7" actId="47"/>
        <pc:sldMkLst>
          <pc:docMk/>
          <pc:sldMk cId="3289065075" sldId="332"/>
        </pc:sldMkLst>
      </pc:sldChg>
      <pc:sldChg chg="add">
        <pc:chgData name="Manish Sharma" userId="b799adb9ba789c8f" providerId="LiveId" clId="{433DD8CE-F904-4DA0-9932-1540D5F522B3}" dt="2023-01-11T13:02:02.596" v="49"/>
        <pc:sldMkLst>
          <pc:docMk/>
          <pc:sldMk cId="3402201954" sldId="333"/>
        </pc:sldMkLst>
      </pc:sldChg>
      <pc:sldChg chg="add">
        <pc:chgData name="Manish Sharma" userId="b799adb9ba789c8f" providerId="LiveId" clId="{433DD8CE-F904-4DA0-9932-1540D5F522B3}" dt="2023-01-13T06:46:08.963" v="76"/>
        <pc:sldMkLst>
          <pc:docMk/>
          <pc:sldMk cId="389683339" sldId="334"/>
        </pc:sldMkLst>
      </pc:sldChg>
      <pc:sldChg chg="add">
        <pc:chgData name="Manish Sharma" userId="b799adb9ba789c8f" providerId="LiveId" clId="{433DD8CE-F904-4DA0-9932-1540D5F522B3}" dt="2023-01-11T13:02:02.596" v="49"/>
        <pc:sldMkLst>
          <pc:docMk/>
          <pc:sldMk cId="4089342765" sldId="337"/>
        </pc:sldMkLst>
      </pc:sldChg>
      <pc:sldChg chg="add">
        <pc:chgData name="Manish Sharma" userId="b799adb9ba789c8f" providerId="LiveId" clId="{433DD8CE-F904-4DA0-9932-1540D5F522B3}" dt="2023-01-11T13:02:02.596" v="49"/>
        <pc:sldMkLst>
          <pc:docMk/>
          <pc:sldMk cId="326244009" sldId="338"/>
        </pc:sldMkLst>
      </pc:sldChg>
      <pc:sldChg chg="add">
        <pc:chgData name="Manish Sharma" userId="b799adb9ba789c8f" providerId="LiveId" clId="{433DD8CE-F904-4DA0-9932-1540D5F522B3}" dt="2023-01-11T13:02:02.596" v="49"/>
        <pc:sldMkLst>
          <pc:docMk/>
          <pc:sldMk cId="914836995" sldId="339"/>
        </pc:sldMkLst>
      </pc:sldChg>
      <pc:sldChg chg="add">
        <pc:chgData name="Manish Sharma" userId="b799adb9ba789c8f" providerId="LiveId" clId="{433DD8CE-F904-4DA0-9932-1540D5F522B3}" dt="2023-01-14T06:26:44.756" v="121"/>
        <pc:sldMkLst>
          <pc:docMk/>
          <pc:sldMk cId="2213827792" sldId="345"/>
        </pc:sldMkLst>
      </pc:sldChg>
      <pc:sldChg chg="add">
        <pc:chgData name="Manish Sharma" userId="b799adb9ba789c8f" providerId="LiveId" clId="{433DD8CE-F904-4DA0-9932-1540D5F522B3}" dt="2023-01-14T10:27:38.809" v="122"/>
        <pc:sldMkLst>
          <pc:docMk/>
          <pc:sldMk cId="3041307951" sldId="346"/>
        </pc:sldMkLst>
      </pc:sldChg>
      <pc:sldChg chg="add">
        <pc:chgData name="Manish Sharma" userId="b799adb9ba789c8f" providerId="LiveId" clId="{433DD8CE-F904-4DA0-9932-1540D5F522B3}" dt="2023-01-14T10:27:38.809" v="122"/>
        <pc:sldMkLst>
          <pc:docMk/>
          <pc:sldMk cId="371425773" sldId="347"/>
        </pc:sldMkLst>
      </pc:sldChg>
      <pc:sldChg chg="add">
        <pc:chgData name="Manish Sharma" userId="b799adb9ba789c8f" providerId="LiveId" clId="{433DD8CE-F904-4DA0-9932-1540D5F522B3}" dt="2023-01-16T08:04:05.683" v="123"/>
        <pc:sldMkLst>
          <pc:docMk/>
          <pc:sldMk cId="2857248363" sldId="352"/>
        </pc:sldMkLst>
      </pc:sldChg>
      <pc:sldChg chg="add">
        <pc:chgData name="Manish Sharma" userId="b799adb9ba789c8f" providerId="LiveId" clId="{433DD8CE-F904-4DA0-9932-1540D5F522B3}" dt="2023-01-16T08:04:05.683" v="123"/>
        <pc:sldMkLst>
          <pc:docMk/>
          <pc:sldMk cId="2744805497" sldId="353"/>
        </pc:sldMkLst>
      </pc:sldChg>
      <pc:sldChg chg="add">
        <pc:chgData name="Manish Sharma" userId="b799adb9ba789c8f" providerId="LiveId" clId="{433DD8CE-F904-4DA0-9932-1540D5F522B3}" dt="2023-01-16T08:04:05.683" v="123"/>
        <pc:sldMkLst>
          <pc:docMk/>
          <pc:sldMk cId="2903542338" sldId="354"/>
        </pc:sldMkLst>
      </pc:sldChg>
      <pc:sldChg chg="add">
        <pc:chgData name="Manish Sharma" userId="b799adb9ba789c8f" providerId="LiveId" clId="{433DD8CE-F904-4DA0-9932-1540D5F522B3}" dt="2023-01-16T08:04:05.683" v="123"/>
        <pc:sldMkLst>
          <pc:docMk/>
          <pc:sldMk cId="2958282647" sldId="355"/>
        </pc:sldMkLst>
      </pc:sldChg>
      <pc:sldChg chg="add">
        <pc:chgData name="Manish Sharma" userId="b799adb9ba789c8f" providerId="LiveId" clId="{433DD8CE-F904-4DA0-9932-1540D5F522B3}" dt="2023-01-16T08:04:05.683" v="123"/>
        <pc:sldMkLst>
          <pc:docMk/>
          <pc:sldMk cId="2850348841" sldId="356"/>
        </pc:sldMkLst>
      </pc:sldChg>
      <pc:sldChg chg="add">
        <pc:chgData name="Manish Sharma" userId="b799adb9ba789c8f" providerId="LiveId" clId="{433DD8CE-F904-4DA0-9932-1540D5F522B3}" dt="2023-01-12T12:38:02.409" v="73"/>
        <pc:sldMkLst>
          <pc:docMk/>
          <pc:sldMk cId="3237243737" sldId="357"/>
        </pc:sldMkLst>
      </pc:sldChg>
      <pc:sldChg chg="add">
        <pc:chgData name="Manish Sharma" userId="b799adb9ba789c8f" providerId="LiveId" clId="{433DD8CE-F904-4DA0-9932-1540D5F522B3}" dt="2023-01-12T12:38:02.409" v="73"/>
        <pc:sldMkLst>
          <pc:docMk/>
          <pc:sldMk cId="3787089593" sldId="358"/>
        </pc:sldMkLst>
      </pc:sldChg>
      <pc:sldChg chg="add">
        <pc:chgData name="Manish Sharma" userId="b799adb9ba789c8f" providerId="LiveId" clId="{433DD8CE-F904-4DA0-9932-1540D5F522B3}" dt="2023-01-30T11:29:29.240" v="131"/>
        <pc:sldMkLst>
          <pc:docMk/>
          <pc:sldMk cId="2739323608" sldId="359"/>
        </pc:sldMkLst>
      </pc:sldChg>
      <pc:sldChg chg="add del">
        <pc:chgData name="Manish Sharma" userId="b799adb9ba789c8f" providerId="LiveId" clId="{433DD8CE-F904-4DA0-9932-1540D5F522B3}" dt="2023-01-11T10:35:53.589" v="7" actId="47"/>
        <pc:sldMkLst>
          <pc:docMk/>
          <pc:sldMk cId="972214110" sldId="360"/>
        </pc:sldMkLst>
      </pc:sldChg>
      <pc:sldChg chg="add">
        <pc:chgData name="Manish Sharma" userId="b799adb9ba789c8f" providerId="LiveId" clId="{433DD8CE-F904-4DA0-9932-1540D5F522B3}" dt="2023-01-30T11:29:29.240" v="131"/>
        <pc:sldMkLst>
          <pc:docMk/>
          <pc:sldMk cId="4068368089" sldId="361"/>
        </pc:sldMkLst>
      </pc:sldChg>
      <pc:sldChg chg="add del">
        <pc:chgData name="Manish Sharma" userId="b799adb9ba789c8f" providerId="LiveId" clId="{433DD8CE-F904-4DA0-9932-1540D5F522B3}" dt="2023-01-11T10:35:53.589" v="7" actId="47"/>
        <pc:sldMkLst>
          <pc:docMk/>
          <pc:sldMk cId="3754294204" sldId="362"/>
        </pc:sldMkLst>
      </pc:sldChg>
      <pc:sldChg chg="add del">
        <pc:chgData name="Manish Sharma" userId="b799adb9ba789c8f" providerId="LiveId" clId="{433DD8CE-F904-4DA0-9932-1540D5F522B3}" dt="2023-01-11T10:35:53.589" v="7" actId="47"/>
        <pc:sldMkLst>
          <pc:docMk/>
          <pc:sldMk cId="318057258" sldId="363"/>
        </pc:sldMkLst>
      </pc:sldChg>
      <pc:sldChg chg="add del">
        <pc:chgData name="Manish Sharma" userId="b799adb9ba789c8f" providerId="LiveId" clId="{433DD8CE-F904-4DA0-9932-1540D5F522B3}" dt="2023-01-11T10:35:53.589" v="7" actId="47"/>
        <pc:sldMkLst>
          <pc:docMk/>
          <pc:sldMk cId="2261033248" sldId="364"/>
        </pc:sldMkLst>
      </pc:sldChg>
      <pc:sldChg chg="addSp delSp modSp new add del mod">
        <pc:chgData name="Manish Sharma" userId="b799adb9ba789c8f" providerId="LiveId" clId="{433DD8CE-F904-4DA0-9932-1540D5F522B3}" dt="2023-01-11T13:01:20.901" v="48" actId="47"/>
        <pc:sldMkLst>
          <pc:docMk/>
          <pc:sldMk cId="82043617" sldId="365"/>
        </pc:sldMkLst>
        <pc:spChg chg="del">
          <ac:chgData name="Manish Sharma" userId="b799adb9ba789c8f" providerId="LiveId" clId="{433DD8CE-F904-4DA0-9932-1540D5F522B3}" dt="2023-01-11T10:35:57.197" v="8" actId="478"/>
          <ac:spMkLst>
            <pc:docMk/>
            <pc:sldMk cId="82043617" sldId="365"/>
            <ac:spMk id="2" creationId="{9B989B0A-4222-FCEE-CD0F-A7F8DE474AE7}"/>
          </ac:spMkLst>
        </pc:spChg>
        <pc:spChg chg="del">
          <ac:chgData name="Manish Sharma" userId="b799adb9ba789c8f" providerId="LiveId" clId="{433DD8CE-F904-4DA0-9932-1540D5F522B3}" dt="2023-01-11T10:35:57.197" v="8" actId="478"/>
          <ac:spMkLst>
            <pc:docMk/>
            <pc:sldMk cId="82043617" sldId="365"/>
            <ac:spMk id="3" creationId="{61104C9B-1DDD-105F-4083-A13AC774F086}"/>
          </ac:spMkLst>
        </pc:spChg>
        <pc:spChg chg="add mod">
          <ac:chgData name="Manish Sharma" userId="b799adb9ba789c8f" providerId="LiveId" clId="{433DD8CE-F904-4DA0-9932-1540D5F522B3}" dt="2023-01-11T10:36:44.764" v="9"/>
          <ac:spMkLst>
            <pc:docMk/>
            <pc:sldMk cId="82043617" sldId="365"/>
            <ac:spMk id="4" creationId="{C7A16EF9-4E58-A9CB-8E85-1726976C9AEE}"/>
          </ac:spMkLst>
        </pc:spChg>
        <pc:spChg chg="add mod">
          <ac:chgData name="Manish Sharma" userId="b799adb9ba789c8f" providerId="LiveId" clId="{433DD8CE-F904-4DA0-9932-1540D5F522B3}" dt="2023-01-11T10:37:06.978" v="10"/>
          <ac:spMkLst>
            <pc:docMk/>
            <pc:sldMk cId="82043617" sldId="365"/>
            <ac:spMk id="5" creationId="{380B911B-9C58-4A48-942E-B99945688A81}"/>
          </ac:spMkLst>
        </pc:spChg>
        <pc:spChg chg="add mod">
          <ac:chgData name="Manish Sharma" userId="b799adb9ba789c8f" providerId="LiveId" clId="{433DD8CE-F904-4DA0-9932-1540D5F522B3}" dt="2023-01-11T10:37:28.687" v="29" actId="20577"/>
          <ac:spMkLst>
            <pc:docMk/>
            <pc:sldMk cId="82043617" sldId="365"/>
            <ac:spMk id="6" creationId="{501B4E3A-CE64-749B-0D73-C066B1C41E1C}"/>
          </ac:spMkLst>
        </pc:spChg>
        <pc:spChg chg="add mod">
          <ac:chgData name="Manish Sharma" userId="b799adb9ba789c8f" providerId="LiveId" clId="{433DD8CE-F904-4DA0-9932-1540D5F522B3}" dt="2023-01-11T10:38:49.131" v="40" actId="20577"/>
          <ac:spMkLst>
            <pc:docMk/>
            <pc:sldMk cId="82043617" sldId="365"/>
            <ac:spMk id="9" creationId="{57117CFF-B338-B630-1C44-45F6C096C6CF}"/>
          </ac:spMkLst>
        </pc:spChg>
        <pc:cxnChg chg="add">
          <ac:chgData name="Manish Sharma" userId="b799adb9ba789c8f" providerId="LiveId" clId="{433DD8CE-F904-4DA0-9932-1540D5F522B3}" dt="2023-01-11T10:38:37.879" v="30" actId="11529"/>
          <ac:cxnSpMkLst>
            <pc:docMk/>
            <pc:sldMk cId="82043617" sldId="365"/>
            <ac:cxnSpMk id="8" creationId="{7E327B8F-A157-641E-3AA0-555129556C60}"/>
          </ac:cxnSpMkLst>
        </pc:cxnChg>
      </pc:sldChg>
      <pc:sldChg chg="add">
        <pc:chgData name="Manish Sharma" userId="b799adb9ba789c8f" providerId="LiveId" clId="{433DD8CE-F904-4DA0-9932-1540D5F522B3}" dt="2023-01-11T13:02:02.596" v="49"/>
        <pc:sldMkLst>
          <pc:docMk/>
          <pc:sldMk cId="849919439" sldId="365"/>
        </pc:sldMkLst>
      </pc:sldChg>
      <pc:sldChg chg="add">
        <pc:chgData name="Manish Sharma" userId="b799adb9ba789c8f" providerId="LiveId" clId="{433DD8CE-F904-4DA0-9932-1540D5F522B3}" dt="2023-01-12T05:35:42.033" v="70"/>
        <pc:sldMkLst>
          <pc:docMk/>
          <pc:sldMk cId="2747173488" sldId="408"/>
        </pc:sldMkLst>
      </pc:sldChg>
      <pc:sldChg chg="add">
        <pc:chgData name="Manish Sharma" userId="b799adb9ba789c8f" providerId="LiveId" clId="{433DD8CE-F904-4DA0-9932-1540D5F522B3}" dt="2023-01-12T05:35:42.033" v="70"/>
        <pc:sldMkLst>
          <pc:docMk/>
          <pc:sldMk cId="956484382" sldId="410"/>
        </pc:sldMkLst>
      </pc:sldChg>
      <pc:sldChg chg="add">
        <pc:chgData name="Manish Sharma" userId="b799adb9ba789c8f" providerId="LiveId" clId="{433DD8CE-F904-4DA0-9932-1540D5F522B3}" dt="2023-01-13T06:45:45.161" v="75"/>
        <pc:sldMkLst>
          <pc:docMk/>
          <pc:sldMk cId="1257482258" sldId="413"/>
        </pc:sldMkLst>
      </pc:sldChg>
      <pc:sldChg chg="add">
        <pc:chgData name="Manish Sharma" userId="b799adb9ba789c8f" providerId="LiveId" clId="{433DD8CE-F904-4DA0-9932-1540D5F522B3}" dt="2023-01-12T05:35:42.033" v="70"/>
        <pc:sldMkLst>
          <pc:docMk/>
          <pc:sldMk cId="4275185108" sldId="420"/>
        </pc:sldMkLst>
      </pc:sldChg>
      <pc:sldChg chg="add">
        <pc:chgData name="Manish Sharma" userId="b799adb9ba789c8f" providerId="LiveId" clId="{433DD8CE-F904-4DA0-9932-1540D5F522B3}" dt="2023-01-12T05:35:42.033" v="70"/>
        <pc:sldMkLst>
          <pc:docMk/>
          <pc:sldMk cId="107821572" sldId="421"/>
        </pc:sldMkLst>
      </pc:sldChg>
      <pc:sldChg chg="add">
        <pc:chgData name="Manish Sharma" userId="b799adb9ba789c8f" providerId="LiveId" clId="{433DD8CE-F904-4DA0-9932-1540D5F522B3}" dt="2023-01-11T13:02:02.596" v="49"/>
        <pc:sldMkLst>
          <pc:docMk/>
          <pc:sldMk cId="1262168993" sldId="425"/>
        </pc:sldMkLst>
      </pc:sldChg>
      <pc:sldChg chg="add">
        <pc:chgData name="Manish Sharma" userId="b799adb9ba789c8f" providerId="LiveId" clId="{433DD8CE-F904-4DA0-9932-1540D5F522B3}" dt="2023-01-11T13:02:02.596" v="49"/>
        <pc:sldMkLst>
          <pc:docMk/>
          <pc:sldMk cId="2259310618" sldId="426"/>
        </pc:sldMkLst>
      </pc:sldChg>
      <pc:sldChg chg="add">
        <pc:chgData name="Manish Sharma" userId="b799adb9ba789c8f" providerId="LiveId" clId="{433DD8CE-F904-4DA0-9932-1540D5F522B3}" dt="2023-01-11T13:02:02.596" v="49"/>
        <pc:sldMkLst>
          <pc:docMk/>
          <pc:sldMk cId="1617090137" sldId="427"/>
        </pc:sldMkLst>
      </pc:sldChg>
      <pc:sldChg chg="add">
        <pc:chgData name="Manish Sharma" userId="b799adb9ba789c8f" providerId="LiveId" clId="{433DD8CE-F904-4DA0-9932-1540D5F522B3}" dt="2023-01-11T13:02:02.596" v="49"/>
        <pc:sldMkLst>
          <pc:docMk/>
          <pc:sldMk cId="3294796223" sldId="428"/>
        </pc:sldMkLst>
      </pc:sldChg>
      <pc:sldChg chg="add">
        <pc:chgData name="Manish Sharma" userId="b799adb9ba789c8f" providerId="LiveId" clId="{433DD8CE-F904-4DA0-9932-1540D5F522B3}" dt="2023-01-11T13:02:02.596" v="49"/>
        <pc:sldMkLst>
          <pc:docMk/>
          <pc:sldMk cId="2548315605" sldId="429"/>
        </pc:sldMkLst>
      </pc:sldChg>
      <pc:sldChg chg="add del">
        <pc:chgData name="Manish Sharma" userId="b799adb9ba789c8f" providerId="LiveId" clId="{433DD8CE-F904-4DA0-9932-1540D5F522B3}" dt="2023-01-11T13:02:02.596" v="49"/>
        <pc:sldMkLst>
          <pc:docMk/>
          <pc:sldMk cId="3025542350" sldId="430"/>
        </pc:sldMkLst>
      </pc:sldChg>
      <pc:sldChg chg="add del">
        <pc:chgData name="Manish Sharma" userId="b799adb9ba789c8f" providerId="LiveId" clId="{433DD8CE-F904-4DA0-9932-1540D5F522B3}" dt="2023-01-11T13:02:02.596" v="49"/>
        <pc:sldMkLst>
          <pc:docMk/>
          <pc:sldMk cId="1821816965" sldId="431"/>
        </pc:sldMkLst>
      </pc:sldChg>
      <pc:sldChg chg="modSp add del mod">
        <pc:chgData name="Manish Sharma" userId="b799adb9ba789c8f" providerId="LiveId" clId="{433DD8CE-F904-4DA0-9932-1540D5F522B3}" dt="2023-01-11T13:02:02.596" v="49"/>
        <pc:sldMkLst>
          <pc:docMk/>
          <pc:sldMk cId="3657271467" sldId="432"/>
        </pc:sldMkLst>
        <pc:spChg chg="mod">
          <ac:chgData name="Manish Sharma" userId="b799adb9ba789c8f" providerId="LiveId" clId="{433DD8CE-F904-4DA0-9932-1540D5F522B3}" dt="2023-01-11T10:52:48.367" v="45" actId="20577"/>
          <ac:spMkLst>
            <pc:docMk/>
            <pc:sldMk cId="3657271467" sldId="432"/>
            <ac:spMk id="4" creationId="{2E32B73D-9DDD-6D50-8D26-A37E2B6043DA}"/>
          </ac:spMkLst>
        </pc:spChg>
      </pc:sldChg>
      <pc:sldChg chg="add">
        <pc:chgData name="Manish Sharma" userId="b799adb9ba789c8f" providerId="LiveId" clId="{433DD8CE-F904-4DA0-9932-1540D5F522B3}" dt="2023-01-11T13:02:02.596" v="49"/>
        <pc:sldMkLst>
          <pc:docMk/>
          <pc:sldMk cId="1752987884" sldId="433"/>
        </pc:sldMkLst>
      </pc:sldChg>
      <pc:sldChg chg="add">
        <pc:chgData name="Manish Sharma" userId="b799adb9ba789c8f" providerId="LiveId" clId="{433DD8CE-F904-4DA0-9932-1540D5F522B3}" dt="2023-01-12T04:35:07.993" v="50"/>
        <pc:sldMkLst>
          <pc:docMk/>
          <pc:sldMk cId="718745334" sldId="434"/>
        </pc:sldMkLst>
      </pc:sldChg>
      <pc:sldChg chg="addSp delSp modSp new mod">
        <pc:chgData name="Manish Sharma" userId="b799adb9ba789c8f" providerId="LiveId" clId="{433DD8CE-F904-4DA0-9932-1540D5F522B3}" dt="2023-01-12T04:49:16.562" v="69" actId="207"/>
        <pc:sldMkLst>
          <pc:docMk/>
          <pc:sldMk cId="2961348299" sldId="435"/>
        </pc:sldMkLst>
        <pc:spChg chg="del">
          <ac:chgData name="Manish Sharma" userId="b799adb9ba789c8f" providerId="LiveId" clId="{433DD8CE-F904-4DA0-9932-1540D5F522B3}" dt="2023-01-12T04:36:45.913" v="52" actId="478"/>
          <ac:spMkLst>
            <pc:docMk/>
            <pc:sldMk cId="2961348299" sldId="435"/>
            <ac:spMk id="2" creationId="{B18226E3-6DF0-FFA2-8CDB-F9B245CC69AF}"/>
          </ac:spMkLst>
        </pc:spChg>
        <pc:spChg chg="del">
          <ac:chgData name="Manish Sharma" userId="b799adb9ba789c8f" providerId="LiveId" clId="{433DD8CE-F904-4DA0-9932-1540D5F522B3}" dt="2023-01-12T04:36:45.913" v="52" actId="478"/>
          <ac:spMkLst>
            <pc:docMk/>
            <pc:sldMk cId="2961348299" sldId="435"/>
            <ac:spMk id="3" creationId="{27337E61-613C-3815-F365-E5EDC2389D76}"/>
          </ac:spMkLst>
        </pc:spChg>
        <pc:spChg chg="add mod">
          <ac:chgData name="Manish Sharma" userId="b799adb9ba789c8f" providerId="LiveId" clId="{433DD8CE-F904-4DA0-9932-1540D5F522B3}" dt="2023-01-12T04:37:17.589" v="53"/>
          <ac:spMkLst>
            <pc:docMk/>
            <pc:sldMk cId="2961348299" sldId="435"/>
            <ac:spMk id="4" creationId="{5E77E7A0-4C14-182C-8B64-7A2078AB8FCF}"/>
          </ac:spMkLst>
        </pc:spChg>
        <pc:spChg chg="add mod">
          <ac:chgData name="Manish Sharma" userId="b799adb9ba789c8f" providerId="LiveId" clId="{433DD8CE-F904-4DA0-9932-1540D5F522B3}" dt="2023-01-12T04:37:17.589" v="53"/>
          <ac:spMkLst>
            <pc:docMk/>
            <pc:sldMk cId="2961348299" sldId="435"/>
            <ac:spMk id="5" creationId="{BD53E2FB-4C2D-718C-C262-50FEA6D6E273}"/>
          </ac:spMkLst>
        </pc:spChg>
        <pc:spChg chg="add mod">
          <ac:chgData name="Manish Sharma" userId="b799adb9ba789c8f" providerId="LiveId" clId="{433DD8CE-F904-4DA0-9932-1540D5F522B3}" dt="2023-01-12T04:37:17.589" v="53"/>
          <ac:spMkLst>
            <pc:docMk/>
            <pc:sldMk cId="2961348299" sldId="435"/>
            <ac:spMk id="7" creationId="{72C9939B-6EDA-B58C-4F78-C2ECC8DC05DF}"/>
          </ac:spMkLst>
        </pc:spChg>
        <pc:spChg chg="add mod">
          <ac:chgData name="Manish Sharma" userId="b799adb9ba789c8f" providerId="LiveId" clId="{433DD8CE-F904-4DA0-9932-1540D5F522B3}" dt="2023-01-12T04:37:17.589" v="53"/>
          <ac:spMkLst>
            <pc:docMk/>
            <pc:sldMk cId="2961348299" sldId="435"/>
            <ac:spMk id="9" creationId="{2271C47C-626D-8459-8743-44BB28357722}"/>
          </ac:spMkLst>
        </pc:spChg>
        <pc:spChg chg="add mod">
          <ac:chgData name="Manish Sharma" userId="b799adb9ba789c8f" providerId="LiveId" clId="{433DD8CE-F904-4DA0-9932-1540D5F522B3}" dt="2023-01-12T04:47:10.166" v="55" actId="1076"/>
          <ac:spMkLst>
            <pc:docMk/>
            <pc:sldMk cId="2961348299" sldId="435"/>
            <ac:spMk id="11" creationId="{A839A54B-71A9-6EDD-AD0E-316BF2984DD0}"/>
          </ac:spMkLst>
        </pc:spChg>
        <pc:spChg chg="add mod">
          <ac:chgData name="Manish Sharma" userId="b799adb9ba789c8f" providerId="LiveId" clId="{433DD8CE-F904-4DA0-9932-1540D5F522B3}" dt="2023-01-12T04:49:16.562" v="69" actId="207"/>
          <ac:spMkLst>
            <pc:docMk/>
            <pc:sldMk cId="2961348299" sldId="435"/>
            <ac:spMk id="12" creationId="{4FE3977F-45D1-8975-6B53-A36893C0292A}"/>
          </ac:spMkLst>
        </pc:spChg>
        <pc:spChg chg="add mod">
          <ac:chgData name="Manish Sharma" userId="b799adb9ba789c8f" providerId="LiveId" clId="{433DD8CE-F904-4DA0-9932-1540D5F522B3}" dt="2023-01-12T04:47:10.166" v="55" actId="1076"/>
          <ac:spMkLst>
            <pc:docMk/>
            <pc:sldMk cId="2961348299" sldId="435"/>
            <ac:spMk id="14" creationId="{26B0C83F-B215-A6B1-994E-D46B4AB2C244}"/>
          </ac:spMkLst>
        </pc:spChg>
        <pc:spChg chg="add mod">
          <ac:chgData name="Manish Sharma" userId="b799adb9ba789c8f" providerId="LiveId" clId="{433DD8CE-F904-4DA0-9932-1540D5F522B3}" dt="2023-01-12T04:47:10.166" v="55" actId="1076"/>
          <ac:spMkLst>
            <pc:docMk/>
            <pc:sldMk cId="2961348299" sldId="435"/>
            <ac:spMk id="16" creationId="{6712925E-4F33-857E-F552-2A47086FC4BC}"/>
          </ac:spMkLst>
        </pc:spChg>
        <pc:cxnChg chg="add mod">
          <ac:chgData name="Manish Sharma" userId="b799adb9ba789c8f" providerId="LiveId" clId="{433DD8CE-F904-4DA0-9932-1540D5F522B3}" dt="2023-01-12T04:37:17.589" v="53"/>
          <ac:cxnSpMkLst>
            <pc:docMk/>
            <pc:sldMk cId="2961348299" sldId="435"/>
            <ac:cxnSpMk id="6" creationId="{E21F511D-7B57-B5CE-FC03-E0EF45459D08}"/>
          </ac:cxnSpMkLst>
        </pc:cxnChg>
        <pc:cxnChg chg="add mod">
          <ac:chgData name="Manish Sharma" userId="b799adb9ba789c8f" providerId="LiveId" clId="{433DD8CE-F904-4DA0-9932-1540D5F522B3}" dt="2023-01-12T04:37:17.589" v="53"/>
          <ac:cxnSpMkLst>
            <pc:docMk/>
            <pc:sldMk cId="2961348299" sldId="435"/>
            <ac:cxnSpMk id="8" creationId="{C5C333C4-805F-4B5A-4EE4-6B8C269A686C}"/>
          </ac:cxnSpMkLst>
        </pc:cxnChg>
        <pc:cxnChg chg="add mod">
          <ac:chgData name="Manish Sharma" userId="b799adb9ba789c8f" providerId="LiveId" clId="{433DD8CE-F904-4DA0-9932-1540D5F522B3}" dt="2023-01-12T04:37:17.589" v="53"/>
          <ac:cxnSpMkLst>
            <pc:docMk/>
            <pc:sldMk cId="2961348299" sldId="435"/>
            <ac:cxnSpMk id="10" creationId="{0106DF55-132E-FF48-DB55-9AEE434AD001}"/>
          </ac:cxnSpMkLst>
        </pc:cxnChg>
        <pc:cxnChg chg="add mod">
          <ac:chgData name="Manish Sharma" userId="b799adb9ba789c8f" providerId="LiveId" clId="{433DD8CE-F904-4DA0-9932-1540D5F522B3}" dt="2023-01-12T04:47:10.166" v="55" actId="1076"/>
          <ac:cxnSpMkLst>
            <pc:docMk/>
            <pc:sldMk cId="2961348299" sldId="435"/>
            <ac:cxnSpMk id="13" creationId="{B7076C98-6C48-D4A6-32CE-F52CBBD91B72}"/>
          </ac:cxnSpMkLst>
        </pc:cxnChg>
        <pc:cxnChg chg="add mod">
          <ac:chgData name="Manish Sharma" userId="b799adb9ba789c8f" providerId="LiveId" clId="{433DD8CE-F904-4DA0-9932-1540D5F522B3}" dt="2023-01-12T04:47:10.166" v="55" actId="1076"/>
          <ac:cxnSpMkLst>
            <pc:docMk/>
            <pc:sldMk cId="2961348299" sldId="435"/>
            <ac:cxnSpMk id="15" creationId="{BEE21905-4FD0-99D8-CBE1-2ECA93E8F248}"/>
          </ac:cxnSpMkLst>
        </pc:cxnChg>
        <pc:cxnChg chg="add mod">
          <ac:chgData name="Manish Sharma" userId="b799adb9ba789c8f" providerId="LiveId" clId="{433DD8CE-F904-4DA0-9932-1540D5F522B3}" dt="2023-01-12T04:47:10.166" v="55" actId="1076"/>
          <ac:cxnSpMkLst>
            <pc:docMk/>
            <pc:sldMk cId="2961348299" sldId="435"/>
            <ac:cxnSpMk id="17" creationId="{333EF900-6DDC-3C56-6C6C-FF3344A5711E}"/>
          </ac:cxnSpMkLst>
        </pc:cxnChg>
      </pc:sldChg>
      <pc:sldChg chg="add">
        <pc:chgData name="Manish Sharma" userId="b799adb9ba789c8f" providerId="LiveId" clId="{433DD8CE-F904-4DA0-9932-1540D5F522B3}" dt="2023-01-12T12:38:02.409" v="73"/>
        <pc:sldMkLst>
          <pc:docMk/>
          <pc:sldMk cId="860196464" sldId="436"/>
        </pc:sldMkLst>
      </pc:sldChg>
      <pc:sldChg chg="add">
        <pc:chgData name="Manish Sharma" userId="b799adb9ba789c8f" providerId="LiveId" clId="{433DD8CE-F904-4DA0-9932-1540D5F522B3}" dt="2023-01-13T06:45:45.161" v="75"/>
        <pc:sldMkLst>
          <pc:docMk/>
          <pc:sldMk cId="3333941658" sldId="437"/>
        </pc:sldMkLst>
      </pc:sldChg>
      <pc:sldChg chg="add">
        <pc:chgData name="Manish Sharma" userId="b799adb9ba789c8f" providerId="LiveId" clId="{433DD8CE-F904-4DA0-9932-1540D5F522B3}" dt="2023-01-13T06:45:45.161" v="75"/>
        <pc:sldMkLst>
          <pc:docMk/>
          <pc:sldMk cId="292172318" sldId="438"/>
        </pc:sldMkLst>
      </pc:sldChg>
      <pc:sldChg chg="add">
        <pc:chgData name="Manish Sharma" userId="b799adb9ba789c8f" providerId="LiveId" clId="{433DD8CE-F904-4DA0-9932-1540D5F522B3}" dt="2023-01-13T06:46:08.963" v="76"/>
        <pc:sldMkLst>
          <pc:docMk/>
          <pc:sldMk cId="795513447" sldId="439"/>
        </pc:sldMkLst>
      </pc:sldChg>
      <pc:sldChg chg="add">
        <pc:chgData name="Manish Sharma" userId="b799adb9ba789c8f" providerId="LiveId" clId="{433DD8CE-F904-4DA0-9932-1540D5F522B3}" dt="2023-01-13T06:46:08.963" v="76"/>
        <pc:sldMkLst>
          <pc:docMk/>
          <pc:sldMk cId="4165250704" sldId="440"/>
        </pc:sldMkLst>
      </pc:sldChg>
      <pc:sldChg chg="add">
        <pc:chgData name="Manish Sharma" userId="b799adb9ba789c8f" providerId="LiveId" clId="{433DD8CE-F904-4DA0-9932-1540D5F522B3}" dt="2023-01-13T06:46:31.714" v="77"/>
        <pc:sldMkLst>
          <pc:docMk/>
          <pc:sldMk cId="2461708154" sldId="441"/>
        </pc:sldMkLst>
      </pc:sldChg>
      <pc:sldChg chg="add">
        <pc:chgData name="Manish Sharma" userId="b799adb9ba789c8f" providerId="LiveId" clId="{433DD8CE-F904-4DA0-9932-1540D5F522B3}" dt="2023-01-13T06:46:48.247" v="81"/>
        <pc:sldMkLst>
          <pc:docMk/>
          <pc:sldMk cId="167344521" sldId="442"/>
        </pc:sldMkLst>
      </pc:sldChg>
      <pc:sldChg chg="addSp delSp add del setBg delDesignElem">
        <pc:chgData name="Manish Sharma" userId="b799adb9ba789c8f" providerId="LiveId" clId="{433DD8CE-F904-4DA0-9932-1540D5F522B3}" dt="2023-01-13T06:46:48.218" v="80"/>
        <pc:sldMkLst>
          <pc:docMk/>
          <pc:sldMk cId="3694046476" sldId="442"/>
        </pc:sldMkLst>
        <pc:spChg chg="add del">
          <ac:chgData name="Manish Sharma" userId="b799adb9ba789c8f" providerId="LiveId" clId="{433DD8CE-F904-4DA0-9932-1540D5F522B3}" dt="2023-01-13T06:46:48.218" v="80"/>
          <ac:spMkLst>
            <pc:docMk/>
            <pc:sldMk cId="3694046476" sldId="442"/>
            <ac:spMk id="65" creationId="{9A724DBA-D2D9-471E-8ED7-2015DDD950DF}"/>
          </ac:spMkLst>
        </pc:spChg>
        <pc:spChg chg="add del">
          <ac:chgData name="Manish Sharma" userId="b799adb9ba789c8f" providerId="LiveId" clId="{433DD8CE-F904-4DA0-9932-1540D5F522B3}" dt="2023-01-13T06:46:48.218" v="80"/>
          <ac:spMkLst>
            <pc:docMk/>
            <pc:sldMk cId="3694046476" sldId="442"/>
            <ac:spMk id="66" creationId="{08980754-6F4B-43C9-B9BE-127B6BED6586}"/>
          </ac:spMkLst>
        </pc:spChg>
        <pc:spChg chg="add del">
          <ac:chgData name="Manish Sharma" userId="b799adb9ba789c8f" providerId="LiveId" clId="{433DD8CE-F904-4DA0-9932-1540D5F522B3}" dt="2023-01-13T06:46:48.218" v="80"/>
          <ac:spMkLst>
            <pc:docMk/>
            <pc:sldMk cId="3694046476" sldId="442"/>
            <ac:spMk id="67" creationId="{2C1BBA94-3F40-40AA-8BB9-E69E25E537C1}"/>
          </ac:spMkLst>
        </pc:spChg>
        <pc:spChg chg="add del">
          <ac:chgData name="Manish Sharma" userId="b799adb9ba789c8f" providerId="LiveId" clId="{433DD8CE-F904-4DA0-9932-1540D5F522B3}" dt="2023-01-13T06:46:48.218" v="80"/>
          <ac:spMkLst>
            <pc:docMk/>
            <pc:sldMk cId="3694046476" sldId="442"/>
            <ac:spMk id="68" creationId="{169CC832-2974-4E8D-90ED-3E2941BA7336}"/>
          </ac:spMkLst>
        </pc:spChg>
        <pc:spChg chg="add del">
          <ac:chgData name="Manish Sharma" userId="b799adb9ba789c8f" providerId="LiveId" clId="{433DD8CE-F904-4DA0-9932-1540D5F522B3}" dt="2023-01-13T06:46:48.218" v="80"/>
          <ac:spMkLst>
            <pc:docMk/>
            <pc:sldMk cId="3694046476" sldId="442"/>
            <ac:spMk id="69" creationId="{55222F96-971A-4F90-B841-6BAB416C7AC1}"/>
          </ac:spMkLst>
        </pc:spChg>
      </pc:sldChg>
      <pc:sldChg chg="addSp delSp modSp new mod">
        <pc:chgData name="Manish Sharma" userId="b799adb9ba789c8f" providerId="LiveId" clId="{433DD8CE-F904-4DA0-9932-1540D5F522B3}" dt="2023-01-13T06:54:12.336" v="90"/>
        <pc:sldMkLst>
          <pc:docMk/>
          <pc:sldMk cId="3335571984" sldId="443"/>
        </pc:sldMkLst>
        <pc:spChg chg="del">
          <ac:chgData name="Manish Sharma" userId="b799adb9ba789c8f" providerId="LiveId" clId="{433DD8CE-F904-4DA0-9932-1540D5F522B3}" dt="2023-01-13T06:47:46.422" v="84" actId="478"/>
          <ac:spMkLst>
            <pc:docMk/>
            <pc:sldMk cId="3335571984" sldId="443"/>
            <ac:spMk id="2" creationId="{DC0CA0F3-0073-9FEA-8162-8FFC4CE039D1}"/>
          </ac:spMkLst>
        </pc:spChg>
        <pc:spChg chg="del">
          <ac:chgData name="Manish Sharma" userId="b799adb9ba789c8f" providerId="LiveId" clId="{433DD8CE-F904-4DA0-9932-1540D5F522B3}" dt="2023-01-13T06:47:46.422" v="84" actId="478"/>
          <ac:spMkLst>
            <pc:docMk/>
            <pc:sldMk cId="3335571984" sldId="443"/>
            <ac:spMk id="3" creationId="{D2BD940B-94BF-D400-6202-1AC53CC28390}"/>
          </ac:spMkLst>
        </pc:spChg>
        <pc:spChg chg="add mod">
          <ac:chgData name="Manish Sharma" userId="b799adb9ba789c8f" providerId="LiveId" clId="{433DD8CE-F904-4DA0-9932-1540D5F522B3}" dt="2023-01-13T06:47:53.196" v="85"/>
          <ac:spMkLst>
            <pc:docMk/>
            <pc:sldMk cId="3335571984" sldId="443"/>
            <ac:spMk id="4" creationId="{301E5D87-23C2-753D-E391-13F40D036395}"/>
          </ac:spMkLst>
        </pc:spChg>
        <pc:spChg chg="add mod">
          <ac:chgData name="Manish Sharma" userId="b799adb9ba789c8f" providerId="LiveId" clId="{433DD8CE-F904-4DA0-9932-1540D5F522B3}" dt="2023-01-13T06:53:21.149" v="86"/>
          <ac:spMkLst>
            <pc:docMk/>
            <pc:sldMk cId="3335571984" sldId="443"/>
            <ac:spMk id="5" creationId="{5FD31129-4056-98F1-AD9F-5B103E740FFD}"/>
          </ac:spMkLst>
        </pc:spChg>
        <pc:spChg chg="add mod">
          <ac:chgData name="Manish Sharma" userId="b799adb9ba789c8f" providerId="LiveId" clId="{433DD8CE-F904-4DA0-9932-1540D5F522B3}" dt="2023-01-13T06:53:21.149" v="86"/>
          <ac:spMkLst>
            <pc:docMk/>
            <pc:sldMk cId="3335571984" sldId="443"/>
            <ac:spMk id="6" creationId="{C659D0EF-C9F3-10ED-56E0-60006DC800F5}"/>
          </ac:spMkLst>
        </pc:spChg>
        <pc:spChg chg="add mod">
          <ac:chgData name="Manish Sharma" userId="b799adb9ba789c8f" providerId="LiveId" clId="{433DD8CE-F904-4DA0-9932-1540D5F522B3}" dt="2023-01-13T06:53:29.436" v="87"/>
          <ac:spMkLst>
            <pc:docMk/>
            <pc:sldMk cId="3335571984" sldId="443"/>
            <ac:spMk id="7" creationId="{69A19EFE-7742-27F4-CFED-C59686DF1225}"/>
          </ac:spMkLst>
        </pc:spChg>
        <pc:spChg chg="add mod">
          <ac:chgData name="Manish Sharma" userId="b799adb9ba789c8f" providerId="LiveId" clId="{433DD8CE-F904-4DA0-9932-1540D5F522B3}" dt="2023-01-13T06:53:40.096" v="88"/>
          <ac:spMkLst>
            <pc:docMk/>
            <pc:sldMk cId="3335571984" sldId="443"/>
            <ac:spMk id="8" creationId="{4A91D377-83D4-C5CE-B0AD-EE6B5BEA2F24}"/>
          </ac:spMkLst>
        </pc:spChg>
        <pc:spChg chg="add mod">
          <ac:chgData name="Manish Sharma" userId="b799adb9ba789c8f" providerId="LiveId" clId="{433DD8CE-F904-4DA0-9932-1540D5F522B3}" dt="2023-01-13T06:53:58.192" v="89"/>
          <ac:spMkLst>
            <pc:docMk/>
            <pc:sldMk cId="3335571984" sldId="443"/>
            <ac:spMk id="9" creationId="{1A961242-2F66-913A-3AB5-E7AF0F176DA5}"/>
          </ac:spMkLst>
        </pc:spChg>
        <pc:spChg chg="add mod">
          <ac:chgData name="Manish Sharma" userId="b799adb9ba789c8f" providerId="LiveId" clId="{433DD8CE-F904-4DA0-9932-1540D5F522B3}" dt="2023-01-13T06:53:58.192" v="89"/>
          <ac:spMkLst>
            <pc:docMk/>
            <pc:sldMk cId="3335571984" sldId="443"/>
            <ac:spMk id="10" creationId="{90E227E2-CE09-99F1-C56C-5336DAF5FE3E}"/>
          </ac:spMkLst>
        </pc:spChg>
        <pc:spChg chg="add mod">
          <ac:chgData name="Manish Sharma" userId="b799adb9ba789c8f" providerId="LiveId" clId="{433DD8CE-F904-4DA0-9932-1540D5F522B3}" dt="2023-01-13T06:54:12.336" v="90"/>
          <ac:spMkLst>
            <pc:docMk/>
            <pc:sldMk cId="3335571984" sldId="443"/>
            <ac:spMk id="11" creationId="{25BBA597-84D9-6D4F-CCD3-02DE0232FAB0}"/>
          </ac:spMkLst>
        </pc:spChg>
      </pc:sldChg>
      <pc:sldChg chg="addSp delSp modSp new mod">
        <pc:chgData name="Manish Sharma" userId="b799adb9ba789c8f" providerId="LiveId" clId="{433DD8CE-F904-4DA0-9932-1540D5F522B3}" dt="2023-01-13T06:58:52.341" v="94"/>
        <pc:sldMkLst>
          <pc:docMk/>
          <pc:sldMk cId="488081443" sldId="444"/>
        </pc:sldMkLst>
        <pc:spChg chg="del">
          <ac:chgData name="Manish Sharma" userId="b799adb9ba789c8f" providerId="LiveId" clId="{433DD8CE-F904-4DA0-9932-1540D5F522B3}" dt="2023-01-13T06:55:23.698" v="92" actId="478"/>
          <ac:spMkLst>
            <pc:docMk/>
            <pc:sldMk cId="488081443" sldId="444"/>
            <ac:spMk id="2" creationId="{FE3E046E-B45A-9022-E180-381C9ACA00A0}"/>
          </ac:spMkLst>
        </pc:spChg>
        <pc:spChg chg="del">
          <ac:chgData name="Manish Sharma" userId="b799adb9ba789c8f" providerId="LiveId" clId="{433DD8CE-F904-4DA0-9932-1540D5F522B3}" dt="2023-01-13T06:55:23.698" v="92" actId="478"/>
          <ac:spMkLst>
            <pc:docMk/>
            <pc:sldMk cId="488081443" sldId="444"/>
            <ac:spMk id="3" creationId="{9ADEFE6E-81D9-E12F-3EA5-C1D0D77617C9}"/>
          </ac:spMkLst>
        </pc:spChg>
        <pc:spChg chg="add mod">
          <ac:chgData name="Manish Sharma" userId="b799adb9ba789c8f" providerId="LiveId" clId="{433DD8CE-F904-4DA0-9932-1540D5F522B3}" dt="2023-01-13T06:55:29.309" v="93"/>
          <ac:spMkLst>
            <pc:docMk/>
            <pc:sldMk cId="488081443" sldId="444"/>
            <ac:spMk id="4" creationId="{7D2A0FD3-DBAA-D4AF-E280-92B467EF694C}"/>
          </ac:spMkLst>
        </pc:spChg>
        <pc:spChg chg="add mod">
          <ac:chgData name="Manish Sharma" userId="b799adb9ba789c8f" providerId="LiveId" clId="{433DD8CE-F904-4DA0-9932-1540D5F522B3}" dt="2023-01-13T06:55:29.309" v="93"/>
          <ac:spMkLst>
            <pc:docMk/>
            <pc:sldMk cId="488081443" sldId="444"/>
            <ac:spMk id="6" creationId="{64234A73-BBDF-42C6-A070-69C72A6A9BD9}"/>
          </ac:spMkLst>
        </pc:spChg>
        <pc:spChg chg="add mod">
          <ac:chgData name="Manish Sharma" userId="b799adb9ba789c8f" providerId="LiveId" clId="{433DD8CE-F904-4DA0-9932-1540D5F522B3}" dt="2023-01-13T06:58:52.341" v="94"/>
          <ac:spMkLst>
            <pc:docMk/>
            <pc:sldMk cId="488081443" sldId="444"/>
            <ac:spMk id="7" creationId="{12FA7805-42EB-A136-1EE3-76539FD1407E}"/>
          </ac:spMkLst>
        </pc:spChg>
        <pc:spChg chg="add mod">
          <ac:chgData name="Manish Sharma" userId="b799adb9ba789c8f" providerId="LiveId" clId="{433DD8CE-F904-4DA0-9932-1540D5F522B3}" dt="2023-01-13T06:58:52.341" v="94"/>
          <ac:spMkLst>
            <pc:docMk/>
            <pc:sldMk cId="488081443" sldId="444"/>
            <ac:spMk id="8" creationId="{61D5799F-F18C-41C6-DAC6-92A5D32B0603}"/>
          </ac:spMkLst>
        </pc:spChg>
        <pc:cxnChg chg="add mod">
          <ac:chgData name="Manish Sharma" userId="b799adb9ba789c8f" providerId="LiveId" clId="{433DD8CE-F904-4DA0-9932-1540D5F522B3}" dt="2023-01-13T06:55:29.309" v="93"/>
          <ac:cxnSpMkLst>
            <pc:docMk/>
            <pc:sldMk cId="488081443" sldId="444"/>
            <ac:cxnSpMk id="5" creationId="{7FAF59D7-492B-74CC-848C-E9BF5907F84C}"/>
          </ac:cxnSpMkLst>
        </pc:cxnChg>
      </pc:sldChg>
      <pc:sldChg chg="add">
        <pc:chgData name="Manish Sharma" userId="b799adb9ba789c8f" providerId="LiveId" clId="{433DD8CE-F904-4DA0-9932-1540D5F522B3}" dt="2023-01-13T06:59:59.720" v="95"/>
        <pc:sldMkLst>
          <pc:docMk/>
          <pc:sldMk cId="947240966" sldId="458"/>
        </pc:sldMkLst>
      </pc:sldChg>
      <pc:sldChg chg="add">
        <pc:chgData name="Manish Sharma" userId="b799adb9ba789c8f" providerId="LiveId" clId="{433DD8CE-F904-4DA0-9932-1540D5F522B3}" dt="2023-01-13T06:59:59.720" v="95"/>
        <pc:sldMkLst>
          <pc:docMk/>
          <pc:sldMk cId="3451997077" sldId="459"/>
        </pc:sldMkLst>
      </pc:sldChg>
      <pc:sldChg chg="add">
        <pc:chgData name="Manish Sharma" userId="b799adb9ba789c8f" providerId="LiveId" clId="{433DD8CE-F904-4DA0-9932-1540D5F522B3}" dt="2023-01-13T06:59:59.720" v="95"/>
        <pc:sldMkLst>
          <pc:docMk/>
          <pc:sldMk cId="3485500022" sldId="460"/>
        </pc:sldMkLst>
      </pc:sldChg>
      <pc:sldChg chg="add">
        <pc:chgData name="Manish Sharma" userId="b799adb9ba789c8f" providerId="LiveId" clId="{433DD8CE-F904-4DA0-9932-1540D5F522B3}" dt="2023-01-13T06:59:59.720" v="95"/>
        <pc:sldMkLst>
          <pc:docMk/>
          <pc:sldMk cId="1759732001" sldId="461"/>
        </pc:sldMkLst>
      </pc:sldChg>
      <pc:sldChg chg="add">
        <pc:chgData name="Manish Sharma" userId="b799adb9ba789c8f" providerId="LiveId" clId="{433DD8CE-F904-4DA0-9932-1540D5F522B3}" dt="2023-01-13T07:24:53.563" v="97"/>
        <pc:sldMkLst>
          <pc:docMk/>
          <pc:sldMk cId="3711182489" sldId="463"/>
        </pc:sldMkLst>
      </pc:sldChg>
      <pc:sldChg chg="add">
        <pc:chgData name="Manish Sharma" userId="b799adb9ba789c8f" providerId="LiveId" clId="{433DD8CE-F904-4DA0-9932-1540D5F522B3}" dt="2023-01-13T07:24:53.563" v="97"/>
        <pc:sldMkLst>
          <pc:docMk/>
          <pc:sldMk cId="2892473587" sldId="464"/>
        </pc:sldMkLst>
      </pc:sldChg>
      <pc:sldChg chg="add">
        <pc:chgData name="Manish Sharma" userId="b799adb9ba789c8f" providerId="LiveId" clId="{433DD8CE-F904-4DA0-9932-1540D5F522B3}" dt="2023-01-13T07:24:53.563" v="97"/>
        <pc:sldMkLst>
          <pc:docMk/>
          <pc:sldMk cId="2154777455" sldId="465"/>
        </pc:sldMkLst>
      </pc:sldChg>
      <pc:sldChg chg="add">
        <pc:chgData name="Manish Sharma" userId="b799adb9ba789c8f" providerId="LiveId" clId="{433DD8CE-F904-4DA0-9932-1540D5F522B3}" dt="2023-01-13T07:56:25.092" v="99"/>
        <pc:sldMkLst>
          <pc:docMk/>
          <pc:sldMk cId="3653811040" sldId="466"/>
        </pc:sldMkLst>
      </pc:sldChg>
      <pc:sldChg chg="addSp delSp modSp new mod">
        <pc:chgData name="Manish Sharma" userId="b799adb9ba789c8f" providerId="LiveId" clId="{433DD8CE-F904-4DA0-9932-1540D5F522B3}" dt="2023-01-13T11:26:46.706" v="115"/>
        <pc:sldMkLst>
          <pc:docMk/>
          <pc:sldMk cId="1285602649" sldId="467"/>
        </pc:sldMkLst>
        <pc:spChg chg="del">
          <ac:chgData name="Manish Sharma" userId="b799adb9ba789c8f" providerId="LiveId" clId="{433DD8CE-F904-4DA0-9932-1540D5F522B3}" dt="2023-01-13T11:18:06.208" v="101" actId="478"/>
          <ac:spMkLst>
            <pc:docMk/>
            <pc:sldMk cId="1285602649" sldId="467"/>
            <ac:spMk id="2" creationId="{D86E55C3-BB25-83EB-57CD-8AEACD9341D6}"/>
          </ac:spMkLst>
        </pc:spChg>
        <pc:spChg chg="del">
          <ac:chgData name="Manish Sharma" userId="b799adb9ba789c8f" providerId="LiveId" clId="{433DD8CE-F904-4DA0-9932-1540D5F522B3}" dt="2023-01-13T11:18:06.208" v="101" actId="478"/>
          <ac:spMkLst>
            <pc:docMk/>
            <pc:sldMk cId="1285602649" sldId="467"/>
            <ac:spMk id="3" creationId="{373F6259-5CFA-F27D-C506-7FE3C89816CF}"/>
          </ac:spMkLst>
        </pc:spChg>
        <pc:spChg chg="add mod">
          <ac:chgData name="Manish Sharma" userId="b799adb9ba789c8f" providerId="LiveId" clId="{433DD8CE-F904-4DA0-9932-1540D5F522B3}" dt="2023-01-13T11:18:15.582" v="102"/>
          <ac:spMkLst>
            <pc:docMk/>
            <pc:sldMk cId="1285602649" sldId="467"/>
            <ac:spMk id="4" creationId="{A9C1D5F8-D940-FD0F-22E7-7228F1E1B7B4}"/>
          </ac:spMkLst>
        </pc:spChg>
        <pc:spChg chg="add mod">
          <ac:chgData name="Manish Sharma" userId="b799adb9ba789c8f" providerId="LiveId" clId="{433DD8CE-F904-4DA0-9932-1540D5F522B3}" dt="2023-01-13T11:18:15.582" v="102"/>
          <ac:spMkLst>
            <pc:docMk/>
            <pc:sldMk cId="1285602649" sldId="467"/>
            <ac:spMk id="5" creationId="{994115FE-704E-7652-1B10-8A44057EC9FB}"/>
          </ac:spMkLst>
        </pc:spChg>
        <pc:spChg chg="add mod">
          <ac:chgData name="Manish Sharma" userId="b799adb9ba789c8f" providerId="LiveId" clId="{433DD8CE-F904-4DA0-9932-1540D5F522B3}" dt="2023-01-13T11:18:26.059" v="103"/>
          <ac:spMkLst>
            <pc:docMk/>
            <pc:sldMk cId="1285602649" sldId="467"/>
            <ac:spMk id="7" creationId="{1D40FF87-138C-740D-B432-DD854C11E2B4}"/>
          </ac:spMkLst>
        </pc:spChg>
        <pc:spChg chg="add mod">
          <ac:chgData name="Manish Sharma" userId="b799adb9ba789c8f" providerId="LiveId" clId="{433DD8CE-F904-4DA0-9932-1540D5F522B3}" dt="2023-01-13T11:18:26.059" v="103"/>
          <ac:spMkLst>
            <pc:docMk/>
            <pc:sldMk cId="1285602649" sldId="467"/>
            <ac:spMk id="9" creationId="{52F7E6D0-524B-0FD5-4AF6-A547366C1D73}"/>
          </ac:spMkLst>
        </pc:spChg>
        <pc:spChg chg="add mod">
          <ac:chgData name="Manish Sharma" userId="b799adb9ba789c8f" providerId="LiveId" clId="{433DD8CE-F904-4DA0-9932-1540D5F522B3}" dt="2023-01-13T11:18:43.459" v="104"/>
          <ac:spMkLst>
            <pc:docMk/>
            <pc:sldMk cId="1285602649" sldId="467"/>
            <ac:spMk id="10" creationId="{E13798B1-3864-5511-DC06-0869EAFA0FEC}"/>
          </ac:spMkLst>
        </pc:spChg>
        <pc:spChg chg="add mod">
          <ac:chgData name="Manish Sharma" userId="b799adb9ba789c8f" providerId="LiveId" clId="{433DD8CE-F904-4DA0-9932-1540D5F522B3}" dt="2023-01-13T11:18:43.459" v="104"/>
          <ac:spMkLst>
            <pc:docMk/>
            <pc:sldMk cId="1285602649" sldId="467"/>
            <ac:spMk id="11" creationId="{C2E22BD2-6542-CD34-D933-F68072DA4054}"/>
          </ac:spMkLst>
        </pc:spChg>
        <pc:spChg chg="add mod">
          <ac:chgData name="Manish Sharma" userId="b799adb9ba789c8f" providerId="LiveId" clId="{433DD8CE-F904-4DA0-9932-1540D5F522B3}" dt="2023-01-13T11:18:58.402" v="105"/>
          <ac:spMkLst>
            <pc:docMk/>
            <pc:sldMk cId="1285602649" sldId="467"/>
            <ac:spMk id="13" creationId="{97BA982A-6D63-2421-2FAB-3073B43E0B5E}"/>
          </ac:spMkLst>
        </pc:spChg>
        <pc:spChg chg="add mod">
          <ac:chgData name="Manish Sharma" userId="b799adb9ba789c8f" providerId="LiveId" clId="{433DD8CE-F904-4DA0-9932-1540D5F522B3}" dt="2023-01-13T11:18:58.402" v="105"/>
          <ac:spMkLst>
            <pc:docMk/>
            <pc:sldMk cId="1285602649" sldId="467"/>
            <ac:spMk id="15" creationId="{8FBCB067-7BCB-4807-D3F2-17CE817C609A}"/>
          </ac:spMkLst>
        </pc:spChg>
        <pc:spChg chg="add mod">
          <ac:chgData name="Manish Sharma" userId="b799adb9ba789c8f" providerId="LiveId" clId="{433DD8CE-F904-4DA0-9932-1540D5F522B3}" dt="2023-01-13T11:19:19.407" v="106"/>
          <ac:spMkLst>
            <pc:docMk/>
            <pc:sldMk cId="1285602649" sldId="467"/>
            <ac:spMk id="17" creationId="{6CA7C04D-AFE7-4105-E40C-C45972C73230}"/>
          </ac:spMkLst>
        </pc:spChg>
        <pc:spChg chg="add mod">
          <ac:chgData name="Manish Sharma" userId="b799adb9ba789c8f" providerId="LiveId" clId="{433DD8CE-F904-4DA0-9932-1540D5F522B3}" dt="2023-01-13T11:19:19.407" v="106"/>
          <ac:spMkLst>
            <pc:docMk/>
            <pc:sldMk cId="1285602649" sldId="467"/>
            <ac:spMk id="18" creationId="{6F328345-5DE8-1466-2321-D5F9B3B0997C}"/>
          </ac:spMkLst>
        </pc:spChg>
        <pc:spChg chg="add mod">
          <ac:chgData name="Manish Sharma" userId="b799adb9ba789c8f" providerId="LiveId" clId="{433DD8CE-F904-4DA0-9932-1540D5F522B3}" dt="2023-01-13T11:19:42.799" v="107"/>
          <ac:spMkLst>
            <pc:docMk/>
            <pc:sldMk cId="1285602649" sldId="467"/>
            <ac:spMk id="19" creationId="{27688257-781E-6C04-1398-87D97E61AD78}"/>
          </ac:spMkLst>
        </pc:spChg>
        <pc:spChg chg="add mod">
          <ac:chgData name="Manish Sharma" userId="b799adb9ba789c8f" providerId="LiveId" clId="{433DD8CE-F904-4DA0-9932-1540D5F522B3}" dt="2023-01-13T11:19:42.799" v="107"/>
          <ac:spMkLst>
            <pc:docMk/>
            <pc:sldMk cId="1285602649" sldId="467"/>
            <ac:spMk id="21" creationId="{5FE28B74-CC84-8949-B055-0847E86E3A32}"/>
          </ac:spMkLst>
        </pc:spChg>
        <pc:spChg chg="add mod">
          <ac:chgData name="Manish Sharma" userId="b799adb9ba789c8f" providerId="LiveId" clId="{433DD8CE-F904-4DA0-9932-1540D5F522B3}" dt="2023-01-13T11:20:01.390" v="108"/>
          <ac:spMkLst>
            <pc:docMk/>
            <pc:sldMk cId="1285602649" sldId="467"/>
            <ac:spMk id="23" creationId="{3EA93DB2-CA42-4CA9-B6B4-FD2006D1AA89}"/>
          </ac:spMkLst>
        </pc:spChg>
        <pc:spChg chg="add mod">
          <ac:chgData name="Manish Sharma" userId="b799adb9ba789c8f" providerId="LiveId" clId="{433DD8CE-F904-4DA0-9932-1540D5F522B3}" dt="2023-01-13T11:20:46.818" v="109"/>
          <ac:spMkLst>
            <pc:docMk/>
            <pc:sldMk cId="1285602649" sldId="467"/>
            <ac:spMk id="24" creationId="{1AD5A759-D272-A23D-6812-D7E5B19A3771}"/>
          </ac:spMkLst>
        </pc:spChg>
        <pc:spChg chg="add mod">
          <ac:chgData name="Manish Sharma" userId="b799adb9ba789c8f" providerId="LiveId" clId="{433DD8CE-F904-4DA0-9932-1540D5F522B3}" dt="2023-01-13T11:20:46.818" v="109"/>
          <ac:spMkLst>
            <pc:docMk/>
            <pc:sldMk cId="1285602649" sldId="467"/>
            <ac:spMk id="26" creationId="{3408C0C1-AA6D-17C8-61A3-960FF852A5B8}"/>
          </ac:spMkLst>
        </pc:spChg>
        <pc:spChg chg="add mod">
          <ac:chgData name="Manish Sharma" userId="b799adb9ba789c8f" providerId="LiveId" clId="{433DD8CE-F904-4DA0-9932-1540D5F522B3}" dt="2023-01-13T11:23:58.338" v="110"/>
          <ac:spMkLst>
            <pc:docMk/>
            <pc:sldMk cId="1285602649" sldId="467"/>
            <ac:spMk id="27" creationId="{8D8FBC37-B26C-411D-667C-4929022A71F9}"/>
          </ac:spMkLst>
        </pc:spChg>
        <pc:spChg chg="add mod">
          <ac:chgData name="Manish Sharma" userId="b799adb9ba789c8f" providerId="LiveId" clId="{433DD8CE-F904-4DA0-9932-1540D5F522B3}" dt="2023-01-13T11:23:58.338" v="110"/>
          <ac:spMkLst>
            <pc:docMk/>
            <pc:sldMk cId="1285602649" sldId="467"/>
            <ac:spMk id="29" creationId="{D0722C1C-E55B-D805-55F7-5FD4DCFE0D7E}"/>
          </ac:spMkLst>
        </pc:spChg>
        <pc:spChg chg="add mod">
          <ac:chgData name="Manish Sharma" userId="b799adb9ba789c8f" providerId="LiveId" clId="{433DD8CE-F904-4DA0-9932-1540D5F522B3}" dt="2023-01-13T11:24:19.101" v="111"/>
          <ac:spMkLst>
            <pc:docMk/>
            <pc:sldMk cId="1285602649" sldId="467"/>
            <ac:spMk id="31" creationId="{F136F96F-C0CA-CCD6-A7AA-32F0C3CF4B87}"/>
          </ac:spMkLst>
        </pc:spChg>
        <pc:spChg chg="add mod">
          <ac:chgData name="Manish Sharma" userId="b799adb9ba789c8f" providerId="LiveId" clId="{433DD8CE-F904-4DA0-9932-1540D5F522B3}" dt="2023-01-13T11:25:11.767" v="112"/>
          <ac:spMkLst>
            <pc:docMk/>
            <pc:sldMk cId="1285602649" sldId="467"/>
            <ac:spMk id="32" creationId="{90368F95-FC3C-F7C7-02D6-AB4FEEC9015A}"/>
          </ac:spMkLst>
        </pc:spChg>
        <pc:spChg chg="add mod">
          <ac:chgData name="Manish Sharma" userId="b799adb9ba789c8f" providerId="LiveId" clId="{433DD8CE-F904-4DA0-9932-1540D5F522B3}" dt="2023-01-13T11:25:11.767" v="112"/>
          <ac:spMkLst>
            <pc:docMk/>
            <pc:sldMk cId="1285602649" sldId="467"/>
            <ac:spMk id="34" creationId="{C445D87A-96D8-8BFB-DC9E-C45AB4C1E22F}"/>
          </ac:spMkLst>
        </pc:spChg>
        <pc:spChg chg="add mod">
          <ac:chgData name="Manish Sharma" userId="b799adb9ba789c8f" providerId="LiveId" clId="{433DD8CE-F904-4DA0-9932-1540D5F522B3}" dt="2023-01-13T11:25:17.901" v="113"/>
          <ac:spMkLst>
            <pc:docMk/>
            <pc:sldMk cId="1285602649" sldId="467"/>
            <ac:spMk id="36" creationId="{33B465B4-0A42-BE88-913F-2E4A7A34BB78}"/>
          </ac:spMkLst>
        </pc:spChg>
        <pc:spChg chg="add mod">
          <ac:chgData name="Manish Sharma" userId="b799adb9ba789c8f" providerId="LiveId" clId="{433DD8CE-F904-4DA0-9932-1540D5F522B3}" dt="2023-01-13T11:25:38.046" v="114"/>
          <ac:spMkLst>
            <pc:docMk/>
            <pc:sldMk cId="1285602649" sldId="467"/>
            <ac:spMk id="37" creationId="{3A045527-0F48-F6DF-254E-73AD5CEE1638}"/>
          </ac:spMkLst>
        </pc:spChg>
        <pc:spChg chg="add mod">
          <ac:chgData name="Manish Sharma" userId="b799adb9ba789c8f" providerId="LiveId" clId="{433DD8CE-F904-4DA0-9932-1540D5F522B3}" dt="2023-01-13T11:25:38.046" v="114"/>
          <ac:spMkLst>
            <pc:docMk/>
            <pc:sldMk cId="1285602649" sldId="467"/>
            <ac:spMk id="39" creationId="{03789E6E-725D-67FB-F020-DBA829C172E6}"/>
          </ac:spMkLst>
        </pc:spChg>
        <pc:spChg chg="add mod">
          <ac:chgData name="Manish Sharma" userId="b799adb9ba789c8f" providerId="LiveId" clId="{433DD8CE-F904-4DA0-9932-1540D5F522B3}" dt="2023-01-13T11:26:46.706" v="115"/>
          <ac:spMkLst>
            <pc:docMk/>
            <pc:sldMk cId="1285602649" sldId="467"/>
            <ac:spMk id="40" creationId="{E088F111-9A41-1500-CDA1-BFE1CA1FC212}"/>
          </ac:spMkLst>
        </pc:spChg>
        <pc:cxnChg chg="add mod">
          <ac:chgData name="Manish Sharma" userId="b799adb9ba789c8f" providerId="LiveId" clId="{433DD8CE-F904-4DA0-9932-1540D5F522B3}" dt="2023-01-13T11:18:15.582" v="102"/>
          <ac:cxnSpMkLst>
            <pc:docMk/>
            <pc:sldMk cId="1285602649" sldId="467"/>
            <ac:cxnSpMk id="6" creationId="{C4B17455-06C5-E135-1516-84731EB2E988}"/>
          </ac:cxnSpMkLst>
        </pc:cxnChg>
        <pc:cxnChg chg="add mod">
          <ac:chgData name="Manish Sharma" userId="b799adb9ba789c8f" providerId="LiveId" clId="{433DD8CE-F904-4DA0-9932-1540D5F522B3}" dt="2023-01-13T11:18:26.059" v="103"/>
          <ac:cxnSpMkLst>
            <pc:docMk/>
            <pc:sldMk cId="1285602649" sldId="467"/>
            <ac:cxnSpMk id="8" creationId="{08ABE16C-4D8F-9B2B-C48C-5F90AAD0EB13}"/>
          </ac:cxnSpMkLst>
        </pc:cxnChg>
        <pc:cxnChg chg="add mod">
          <ac:chgData name="Manish Sharma" userId="b799adb9ba789c8f" providerId="LiveId" clId="{433DD8CE-F904-4DA0-9932-1540D5F522B3}" dt="2023-01-13T11:18:43.459" v="104"/>
          <ac:cxnSpMkLst>
            <pc:docMk/>
            <pc:sldMk cId="1285602649" sldId="467"/>
            <ac:cxnSpMk id="12" creationId="{74FD4859-EF17-9792-8784-AA5C02E45744}"/>
          </ac:cxnSpMkLst>
        </pc:cxnChg>
        <pc:cxnChg chg="add mod">
          <ac:chgData name="Manish Sharma" userId="b799adb9ba789c8f" providerId="LiveId" clId="{433DD8CE-F904-4DA0-9932-1540D5F522B3}" dt="2023-01-13T11:18:58.402" v="105"/>
          <ac:cxnSpMkLst>
            <pc:docMk/>
            <pc:sldMk cId="1285602649" sldId="467"/>
            <ac:cxnSpMk id="14" creationId="{850B5C63-249F-0198-8223-189CB8084B67}"/>
          </ac:cxnSpMkLst>
        </pc:cxnChg>
        <pc:cxnChg chg="add mod">
          <ac:chgData name="Manish Sharma" userId="b799adb9ba789c8f" providerId="LiveId" clId="{433DD8CE-F904-4DA0-9932-1540D5F522B3}" dt="2023-01-13T11:19:19.407" v="106"/>
          <ac:cxnSpMkLst>
            <pc:docMk/>
            <pc:sldMk cId="1285602649" sldId="467"/>
            <ac:cxnSpMk id="16" creationId="{466E930C-9456-8E87-E1DA-0F59A890B97D}"/>
          </ac:cxnSpMkLst>
        </pc:cxnChg>
        <pc:cxnChg chg="add mod">
          <ac:chgData name="Manish Sharma" userId="b799adb9ba789c8f" providerId="LiveId" clId="{433DD8CE-F904-4DA0-9932-1540D5F522B3}" dt="2023-01-13T11:19:42.799" v="107"/>
          <ac:cxnSpMkLst>
            <pc:docMk/>
            <pc:sldMk cId="1285602649" sldId="467"/>
            <ac:cxnSpMk id="20" creationId="{152A3BD7-89F8-DDA3-AA38-9BC5762BABA7}"/>
          </ac:cxnSpMkLst>
        </pc:cxnChg>
        <pc:cxnChg chg="add mod">
          <ac:chgData name="Manish Sharma" userId="b799adb9ba789c8f" providerId="LiveId" clId="{433DD8CE-F904-4DA0-9932-1540D5F522B3}" dt="2023-01-13T11:20:01.390" v="108"/>
          <ac:cxnSpMkLst>
            <pc:docMk/>
            <pc:sldMk cId="1285602649" sldId="467"/>
            <ac:cxnSpMk id="22" creationId="{08A2F567-B72D-DA6D-EB04-DC02C96C27AF}"/>
          </ac:cxnSpMkLst>
        </pc:cxnChg>
        <pc:cxnChg chg="add mod">
          <ac:chgData name="Manish Sharma" userId="b799adb9ba789c8f" providerId="LiveId" clId="{433DD8CE-F904-4DA0-9932-1540D5F522B3}" dt="2023-01-13T11:20:46.818" v="109"/>
          <ac:cxnSpMkLst>
            <pc:docMk/>
            <pc:sldMk cId="1285602649" sldId="467"/>
            <ac:cxnSpMk id="25" creationId="{AA65F6DC-B378-4BE0-D940-43D42F2156F3}"/>
          </ac:cxnSpMkLst>
        </pc:cxnChg>
        <pc:cxnChg chg="add mod">
          <ac:chgData name="Manish Sharma" userId="b799adb9ba789c8f" providerId="LiveId" clId="{433DD8CE-F904-4DA0-9932-1540D5F522B3}" dt="2023-01-13T11:23:58.338" v="110"/>
          <ac:cxnSpMkLst>
            <pc:docMk/>
            <pc:sldMk cId="1285602649" sldId="467"/>
            <ac:cxnSpMk id="28" creationId="{231270E8-A13A-689A-B7A2-6B16CFAE68C8}"/>
          </ac:cxnSpMkLst>
        </pc:cxnChg>
        <pc:cxnChg chg="add mod">
          <ac:chgData name="Manish Sharma" userId="b799adb9ba789c8f" providerId="LiveId" clId="{433DD8CE-F904-4DA0-9932-1540D5F522B3}" dt="2023-01-13T11:24:19.101" v="111"/>
          <ac:cxnSpMkLst>
            <pc:docMk/>
            <pc:sldMk cId="1285602649" sldId="467"/>
            <ac:cxnSpMk id="30" creationId="{8C9380DA-0445-3458-FA73-CD45AE911F8E}"/>
          </ac:cxnSpMkLst>
        </pc:cxnChg>
        <pc:cxnChg chg="add mod">
          <ac:chgData name="Manish Sharma" userId="b799adb9ba789c8f" providerId="LiveId" clId="{433DD8CE-F904-4DA0-9932-1540D5F522B3}" dt="2023-01-13T11:25:11.767" v="112"/>
          <ac:cxnSpMkLst>
            <pc:docMk/>
            <pc:sldMk cId="1285602649" sldId="467"/>
            <ac:cxnSpMk id="33" creationId="{6CBC6397-53CF-B295-9B07-6C9E1111D64F}"/>
          </ac:cxnSpMkLst>
        </pc:cxnChg>
        <pc:cxnChg chg="add mod">
          <ac:chgData name="Manish Sharma" userId="b799adb9ba789c8f" providerId="LiveId" clId="{433DD8CE-F904-4DA0-9932-1540D5F522B3}" dt="2023-01-13T11:25:17.901" v="113"/>
          <ac:cxnSpMkLst>
            <pc:docMk/>
            <pc:sldMk cId="1285602649" sldId="467"/>
            <ac:cxnSpMk id="35" creationId="{FFB42D81-FD7F-5B8F-6C3E-C11154F8892B}"/>
          </ac:cxnSpMkLst>
        </pc:cxnChg>
        <pc:cxnChg chg="add mod">
          <ac:chgData name="Manish Sharma" userId="b799adb9ba789c8f" providerId="LiveId" clId="{433DD8CE-F904-4DA0-9932-1540D5F522B3}" dt="2023-01-13T11:25:38.046" v="114"/>
          <ac:cxnSpMkLst>
            <pc:docMk/>
            <pc:sldMk cId="1285602649" sldId="467"/>
            <ac:cxnSpMk id="38" creationId="{485749B9-A0C9-8306-B907-882E3FEB8BBF}"/>
          </ac:cxnSpMkLst>
        </pc:cxnChg>
      </pc:sldChg>
      <pc:sldChg chg="add">
        <pc:chgData name="Manish Sharma" userId="b799adb9ba789c8f" providerId="LiveId" clId="{433DD8CE-F904-4DA0-9932-1540D5F522B3}" dt="2023-01-14T05:53:40.889" v="116"/>
        <pc:sldMkLst>
          <pc:docMk/>
          <pc:sldMk cId="1872235650" sldId="468"/>
        </pc:sldMkLst>
      </pc:sldChg>
      <pc:sldChg chg="addSp delSp modSp new mod">
        <pc:chgData name="Manish Sharma" userId="b799adb9ba789c8f" providerId="LiveId" clId="{433DD8CE-F904-4DA0-9932-1540D5F522B3}" dt="2023-01-16T09:49:24.430" v="129"/>
        <pc:sldMkLst>
          <pc:docMk/>
          <pc:sldMk cId="3595986085" sldId="469"/>
        </pc:sldMkLst>
        <pc:spChg chg="del">
          <ac:chgData name="Manish Sharma" userId="b799adb9ba789c8f" providerId="LiveId" clId="{433DD8CE-F904-4DA0-9932-1540D5F522B3}" dt="2023-01-14T05:55:03.589" v="118" actId="478"/>
          <ac:spMkLst>
            <pc:docMk/>
            <pc:sldMk cId="3595986085" sldId="469"/>
            <ac:spMk id="2" creationId="{4051D17C-5ECA-A728-6122-204479459338}"/>
          </ac:spMkLst>
        </pc:spChg>
        <pc:spChg chg="del">
          <ac:chgData name="Manish Sharma" userId="b799adb9ba789c8f" providerId="LiveId" clId="{433DD8CE-F904-4DA0-9932-1540D5F522B3}" dt="2023-01-14T05:55:03.589" v="118" actId="478"/>
          <ac:spMkLst>
            <pc:docMk/>
            <pc:sldMk cId="3595986085" sldId="469"/>
            <ac:spMk id="3" creationId="{5B266EAD-F717-6FEE-8B0E-79E14E6EDE1A}"/>
          </ac:spMkLst>
        </pc:spChg>
        <pc:spChg chg="add del mod">
          <ac:chgData name="Manish Sharma" userId="b799adb9ba789c8f" providerId="LiveId" clId="{433DD8CE-F904-4DA0-9932-1540D5F522B3}" dt="2023-01-16T09:49:23.973" v="128" actId="478"/>
          <ac:spMkLst>
            <pc:docMk/>
            <pc:sldMk cId="3595986085" sldId="469"/>
            <ac:spMk id="3" creationId="{C74045C8-9F6B-F5FA-9CF9-F947D5DAFA25}"/>
          </ac:spMkLst>
        </pc:spChg>
        <pc:spChg chg="add del mod">
          <ac:chgData name="Manish Sharma" userId="b799adb9ba789c8f" providerId="LiveId" clId="{433DD8CE-F904-4DA0-9932-1540D5F522B3}" dt="2023-01-16T09:49:23.973" v="128" actId="478"/>
          <ac:spMkLst>
            <pc:docMk/>
            <pc:sldMk cId="3595986085" sldId="469"/>
            <ac:spMk id="4" creationId="{1D1734A1-5555-D263-3667-A0BEA33D0105}"/>
          </ac:spMkLst>
        </pc:spChg>
        <pc:spChg chg="add del mod">
          <ac:chgData name="Manish Sharma" userId="b799adb9ba789c8f" providerId="LiveId" clId="{433DD8CE-F904-4DA0-9932-1540D5F522B3}" dt="2023-01-16T09:49:23.973" v="128" actId="478"/>
          <ac:spMkLst>
            <pc:docMk/>
            <pc:sldMk cId="3595986085" sldId="469"/>
            <ac:spMk id="5" creationId="{39F243AB-51DC-D921-DA1E-FB7C8715562A}"/>
          </ac:spMkLst>
        </pc:spChg>
        <pc:spChg chg="add del mod">
          <ac:chgData name="Manish Sharma" userId="b799adb9ba789c8f" providerId="LiveId" clId="{433DD8CE-F904-4DA0-9932-1540D5F522B3}" dt="2023-01-16T09:49:23.973" v="128" actId="478"/>
          <ac:spMkLst>
            <pc:docMk/>
            <pc:sldMk cId="3595986085" sldId="469"/>
            <ac:spMk id="8" creationId="{8415E48C-5D66-1EFE-9C5C-F38D90B54CEE}"/>
          </ac:spMkLst>
        </pc:spChg>
        <pc:spChg chg="add del mod">
          <ac:chgData name="Manish Sharma" userId="b799adb9ba789c8f" providerId="LiveId" clId="{433DD8CE-F904-4DA0-9932-1540D5F522B3}" dt="2023-01-16T09:49:23.973" v="128" actId="478"/>
          <ac:spMkLst>
            <pc:docMk/>
            <pc:sldMk cId="3595986085" sldId="469"/>
            <ac:spMk id="9" creationId="{D3AE8F7B-3007-A2EE-D51A-47CAB2B46266}"/>
          </ac:spMkLst>
        </pc:spChg>
        <pc:spChg chg="add del mod">
          <ac:chgData name="Manish Sharma" userId="b799adb9ba789c8f" providerId="LiveId" clId="{433DD8CE-F904-4DA0-9932-1540D5F522B3}" dt="2023-01-16T09:49:23.973" v="128" actId="478"/>
          <ac:spMkLst>
            <pc:docMk/>
            <pc:sldMk cId="3595986085" sldId="469"/>
            <ac:spMk id="10" creationId="{6CBA0B98-4A37-4492-8322-B0E9E927465E}"/>
          </ac:spMkLst>
        </pc:spChg>
        <pc:spChg chg="add mod">
          <ac:chgData name="Manish Sharma" userId="b799adb9ba789c8f" providerId="LiveId" clId="{433DD8CE-F904-4DA0-9932-1540D5F522B3}" dt="2023-01-16T09:47:41.817" v="126"/>
          <ac:spMkLst>
            <pc:docMk/>
            <pc:sldMk cId="3595986085" sldId="469"/>
            <ac:spMk id="12" creationId="{0F7F151A-7FD3-E73E-D259-0043DA04DD71}"/>
          </ac:spMkLst>
        </pc:spChg>
        <pc:spChg chg="add mod">
          <ac:chgData name="Manish Sharma" userId="b799adb9ba789c8f" providerId="LiveId" clId="{433DD8CE-F904-4DA0-9932-1540D5F522B3}" dt="2023-01-16T09:47:41.817" v="126"/>
          <ac:spMkLst>
            <pc:docMk/>
            <pc:sldMk cId="3595986085" sldId="469"/>
            <ac:spMk id="13" creationId="{5F4F0825-17C8-CD7C-5D19-2757085747F8}"/>
          </ac:spMkLst>
        </pc:spChg>
        <pc:spChg chg="add del mod">
          <ac:chgData name="Manish Sharma" userId="b799adb9ba789c8f" providerId="LiveId" clId="{433DD8CE-F904-4DA0-9932-1540D5F522B3}" dt="2023-01-16T09:49:23.973" v="128" actId="478"/>
          <ac:spMkLst>
            <pc:docMk/>
            <pc:sldMk cId="3595986085" sldId="469"/>
            <ac:spMk id="15" creationId="{0A3CA384-ED8F-DE0C-C02A-BAE0E4B3116C}"/>
          </ac:spMkLst>
        </pc:spChg>
        <pc:spChg chg="add del mod">
          <ac:chgData name="Manish Sharma" userId="b799adb9ba789c8f" providerId="LiveId" clId="{433DD8CE-F904-4DA0-9932-1540D5F522B3}" dt="2023-01-16T09:49:23.973" v="128" actId="478"/>
          <ac:spMkLst>
            <pc:docMk/>
            <pc:sldMk cId="3595986085" sldId="469"/>
            <ac:spMk id="16" creationId="{DD2B488C-E507-3A1E-895F-206B02982A27}"/>
          </ac:spMkLst>
        </pc:spChg>
        <pc:spChg chg="add mod">
          <ac:chgData name="Manish Sharma" userId="b799adb9ba789c8f" providerId="LiveId" clId="{433DD8CE-F904-4DA0-9932-1540D5F522B3}" dt="2023-01-16T09:49:24.430" v="129"/>
          <ac:spMkLst>
            <pc:docMk/>
            <pc:sldMk cId="3595986085" sldId="469"/>
            <ac:spMk id="17" creationId="{1A4AD9CB-50FE-9232-228E-C9EFCEB7CEAF}"/>
          </ac:spMkLst>
        </pc:spChg>
        <pc:spChg chg="add mod">
          <ac:chgData name="Manish Sharma" userId="b799adb9ba789c8f" providerId="LiveId" clId="{433DD8CE-F904-4DA0-9932-1540D5F522B3}" dt="2023-01-16T09:49:24.430" v="129"/>
          <ac:spMkLst>
            <pc:docMk/>
            <pc:sldMk cId="3595986085" sldId="469"/>
            <ac:spMk id="18" creationId="{629689E8-9DC6-1994-5183-EC560B4E47A2}"/>
          </ac:spMkLst>
        </pc:spChg>
        <pc:spChg chg="add mod">
          <ac:chgData name="Manish Sharma" userId="b799adb9ba789c8f" providerId="LiveId" clId="{433DD8CE-F904-4DA0-9932-1540D5F522B3}" dt="2023-01-16T09:49:24.430" v="129"/>
          <ac:spMkLst>
            <pc:docMk/>
            <pc:sldMk cId="3595986085" sldId="469"/>
            <ac:spMk id="21" creationId="{8D8F3E6B-5A07-26FE-AC3B-7AD247BC1E8F}"/>
          </ac:spMkLst>
        </pc:spChg>
        <pc:spChg chg="add mod">
          <ac:chgData name="Manish Sharma" userId="b799adb9ba789c8f" providerId="LiveId" clId="{433DD8CE-F904-4DA0-9932-1540D5F522B3}" dt="2023-01-16T09:49:24.430" v="129"/>
          <ac:spMkLst>
            <pc:docMk/>
            <pc:sldMk cId="3595986085" sldId="469"/>
            <ac:spMk id="22" creationId="{7EA9353A-D0D7-364B-A8A1-BA4F0E4F8EF5}"/>
          </ac:spMkLst>
        </pc:spChg>
        <pc:spChg chg="add mod">
          <ac:chgData name="Manish Sharma" userId="b799adb9ba789c8f" providerId="LiveId" clId="{433DD8CE-F904-4DA0-9932-1540D5F522B3}" dt="2023-01-16T09:49:24.430" v="129"/>
          <ac:spMkLst>
            <pc:docMk/>
            <pc:sldMk cId="3595986085" sldId="469"/>
            <ac:spMk id="24" creationId="{F1EA6E0E-1787-7A72-FF7A-4BA9A028D5E4}"/>
          </ac:spMkLst>
        </pc:spChg>
        <pc:spChg chg="add mod">
          <ac:chgData name="Manish Sharma" userId="b799adb9ba789c8f" providerId="LiveId" clId="{433DD8CE-F904-4DA0-9932-1540D5F522B3}" dt="2023-01-16T09:49:24.430" v="129"/>
          <ac:spMkLst>
            <pc:docMk/>
            <pc:sldMk cId="3595986085" sldId="469"/>
            <ac:spMk id="25" creationId="{6A5C215E-2085-11A7-302A-6A319811D385}"/>
          </ac:spMkLst>
        </pc:spChg>
        <pc:spChg chg="add mod">
          <ac:chgData name="Manish Sharma" userId="b799adb9ba789c8f" providerId="LiveId" clId="{433DD8CE-F904-4DA0-9932-1540D5F522B3}" dt="2023-01-16T09:49:24.430" v="129"/>
          <ac:spMkLst>
            <pc:docMk/>
            <pc:sldMk cId="3595986085" sldId="469"/>
            <ac:spMk id="27" creationId="{6F5EA997-821C-B80A-6A2B-220D5978107C}"/>
          </ac:spMkLst>
        </pc:spChg>
        <pc:spChg chg="add mod">
          <ac:chgData name="Manish Sharma" userId="b799adb9ba789c8f" providerId="LiveId" clId="{433DD8CE-F904-4DA0-9932-1540D5F522B3}" dt="2023-01-16T09:49:24.430" v="129"/>
          <ac:spMkLst>
            <pc:docMk/>
            <pc:sldMk cId="3595986085" sldId="469"/>
            <ac:spMk id="28" creationId="{3133526C-DBD8-9F60-BFFB-FAC08E78523B}"/>
          </ac:spMkLst>
        </pc:spChg>
        <pc:spChg chg="add mod">
          <ac:chgData name="Manish Sharma" userId="b799adb9ba789c8f" providerId="LiveId" clId="{433DD8CE-F904-4DA0-9932-1540D5F522B3}" dt="2023-01-16T09:49:24.430" v="129"/>
          <ac:spMkLst>
            <pc:docMk/>
            <pc:sldMk cId="3595986085" sldId="469"/>
            <ac:spMk id="29" creationId="{C422484A-2436-67F0-03EA-651CD0145176}"/>
          </ac:spMkLst>
        </pc:spChg>
        <pc:spChg chg="add mod">
          <ac:chgData name="Manish Sharma" userId="b799adb9ba789c8f" providerId="LiveId" clId="{433DD8CE-F904-4DA0-9932-1540D5F522B3}" dt="2023-01-16T09:49:24.430" v="129"/>
          <ac:spMkLst>
            <pc:docMk/>
            <pc:sldMk cId="3595986085" sldId="469"/>
            <ac:spMk id="31" creationId="{AD6D35C1-709D-1BDF-28C7-277A9B7786BD}"/>
          </ac:spMkLst>
        </pc:spChg>
        <pc:spChg chg="add mod">
          <ac:chgData name="Manish Sharma" userId="b799adb9ba789c8f" providerId="LiveId" clId="{433DD8CE-F904-4DA0-9932-1540D5F522B3}" dt="2023-01-16T09:49:24.430" v="129"/>
          <ac:spMkLst>
            <pc:docMk/>
            <pc:sldMk cId="3595986085" sldId="469"/>
            <ac:spMk id="33" creationId="{19B1F35F-CA8C-2940-5827-24F9719CAD2A}"/>
          </ac:spMkLst>
        </pc:spChg>
        <pc:spChg chg="add mod">
          <ac:chgData name="Manish Sharma" userId="b799adb9ba789c8f" providerId="LiveId" clId="{433DD8CE-F904-4DA0-9932-1540D5F522B3}" dt="2023-01-16T09:49:24.430" v="129"/>
          <ac:spMkLst>
            <pc:docMk/>
            <pc:sldMk cId="3595986085" sldId="469"/>
            <ac:spMk id="34" creationId="{454FB388-A579-02BE-24E1-06806408C0AE}"/>
          </ac:spMkLst>
        </pc:spChg>
        <pc:spChg chg="add mod">
          <ac:chgData name="Manish Sharma" userId="b799adb9ba789c8f" providerId="LiveId" clId="{433DD8CE-F904-4DA0-9932-1540D5F522B3}" dt="2023-01-16T09:49:24.430" v="129"/>
          <ac:spMkLst>
            <pc:docMk/>
            <pc:sldMk cId="3595986085" sldId="469"/>
            <ac:spMk id="36" creationId="{F1409578-599D-BD0C-557E-10C512EF9F63}"/>
          </ac:spMkLst>
        </pc:spChg>
        <pc:spChg chg="add mod">
          <ac:chgData name="Manish Sharma" userId="b799adb9ba789c8f" providerId="LiveId" clId="{433DD8CE-F904-4DA0-9932-1540D5F522B3}" dt="2023-01-16T09:49:24.430" v="129"/>
          <ac:spMkLst>
            <pc:docMk/>
            <pc:sldMk cId="3595986085" sldId="469"/>
            <ac:spMk id="37" creationId="{F6017C0C-BE6D-431F-4677-1538B43BB1BC}"/>
          </ac:spMkLst>
        </pc:spChg>
        <pc:spChg chg="add mod">
          <ac:chgData name="Manish Sharma" userId="b799adb9ba789c8f" providerId="LiveId" clId="{433DD8CE-F904-4DA0-9932-1540D5F522B3}" dt="2023-01-16T09:49:24.430" v="129"/>
          <ac:spMkLst>
            <pc:docMk/>
            <pc:sldMk cId="3595986085" sldId="469"/>
            <ac:spMk id="39" creationId="{9E677467-853D-4430-B406-CAA813431AB9}"/>
          </ac:spMkLst>
        </pc:spChg>
        <pc:spChg chg="add mod">
          <ac:chgData name="Manish Sharma" userId="b799adb9ba789c8f" providerId="LiveId" clId="{433DD8CE-F904-4DA0-9932-1540D5F522B3}" dt="2023-01-16T09:49:24.430" v="129"/>
          <ac:spMkLst>
            <pc:docMk/>
            <pc:sldMk cId="3595986085" sldId="469"/>
            <ac:spMk id="41" creationId="{CA6070CE-AE70-F1C0-3CCF-1206CED7C7D3}"/>
          </ac:spMkLst>
        </pc:spChg>
        <pc:spChg chg="add mod">
          <ac:chgData name="Manish Sharma" userId="b799adb9ba789c8f" providerId="LiveId" clId="{433DD8CE-F904-4DA0-9932-1540D5F522B3}" dt="2023-01-16T09:49:24.430" v="129"/>
          <ac:spMkLst>
            <pc:docMk/>
            <pc:sldMk cId="3595986085" sldId="469"/>
            <ac:spMk id="42" creationId="{4BAAD219-4A89-4D0D-F50B-21026E2334D1}"/>
          </ac:spMkLst>
        </pc:spChg>
        <pc:spChg chg="add mod">
          <ac:chgData name="Manish Sharma" userId="b799adb9ba789c8f" providerId="LiveId" clId="{433DD8CE-F904-4DA0-9932-1540D5F522B3}" dt="2023-01-16T09:49:24.430" v="129"/>
          <ac:spMkLst>
            <pc:docMk/>
            <pc:sldMk cId="3595986085" sldId="469"/>
            <ac:spMk id="43" creationId="{07425236-09A5-3634-B384-0645C4527276}"/>
          </ac:spMkLst>
        </pc:spChg>
        <pc:spChg chg="add mod">
          <ac:chgData name="Manish Sharma" userId="b799adb9ba789c8f" providerId="LiveId" clId="{433DD8CE-F904-4DA0-9932-1540D5F522B3}" dt="2023-01-16T09:49:24.430" v="129"/>
          <ac:spMkLst>
            <pc:docMk/>
            <pc:sldMk cId="3595986085" sldId="469"/>
            <ac:spMk id="45" creationId="{848CE721-8F5A-DA94-2F24-6FC1E7E59C9F}"/>
          </ac:spMkLst>
        </pc:spChg>
        <pc:spChg chg="add mod">
          <ac:chgData name="Manish Sharma" userId="b799adb9ba789c8f" providerId="LiveId" clId="{433DD8CE-F904-4DA0-9932-1540D5F522B3}" dt="2023-01-16T09:49:24.430" v="129"/>
          <ac:spMkLst>
            <pc:docMk/>
            <pc:sldMk cId="3595986085" sldId="469"/>
            <ac:spMk id="47" creationId="{F7E87E2A-471B-F0D3-AD52-A10B4CB7B9A0}"/>
          </ac:spMkLst>
        </pc:spChg>
        <pc:spChg chg="add mod">
          <ac:chgData name="Manish Sharma" userId="b799adb9ba789c8f" providerId="LiveId" clId="{433DD8CE-F904-4DA0-9932-1540D5F522B3}" dt="2023-01-16T09:49:24.430" v="129"/>
          <ac:spMkLst>
            <pc:docMk/>
            <pc:sldMk cId="3595986085" sldId="469"/>
            <ac:spMk id="48" creationId="{8B095A50-BA5E-A234-6437-1880884BDDCC}"/>
          </ac:spMkLst>
        </pc:spChg>
        <pc:spChg chg="add mod">
          <ac:chgData name="Manish Sharma" userId="b799adb9ba789c8f" providerId="LiveId" clId="{433DD8CE-F904-4DA0-9932-1540D5F522B3}" dt="2023-01-16T09:49:24.430" v="129"/>
          <ac:spMkLst>
            <pc:docMk/>
            <pc:sldMk cId="3595986085" sldId="469"/>
            <ac:spMk id="50" creationId="{5D765519-0211-820F-A9AD-6CCA82299B95}"/>
          </ac:spMkLst>
        </pc:spChg>
        <pc:spChg chg="add mod">
          <ac:chgData name="Manish Sharma" userId="b799adb9ba789c8f" providerId="LiveId" clId="{433DD8CE-F904-4DA0-9932-1540D5F522B3}" dt="2023-01-16T09:49:24.430" v="129"/>
          <ac:spMkLst>
            <pc:docMk/>
            <pc:sldMk cId="3595986085" sldId="469"/>
            <ac:spMk id="52" creationId="{EC07028D-7569-B32F-278A-060F457DB962}"/>
          </ac:spMkLst>
        </pc:spChg>
        <pc:spChg chg="add mod">
          <ac:chgData name="Manish Sharma" userId="b799adb9ba789c8f" providerId="LiveId" clId="{433DD8CE-F904-4DA0-9932-1540D5F522B3}" dt="2023-01-16T09:49:24.430" v="129"/>
          <ac:spMkLst>
            <pc:docMk/>
            <pc:sldMk cId="3595986085" sldId="469"/>
            <ac:spMk id="53" creationId="{45F5216D-1190-A3E6-BD17-9DCE97B2A82A}"/>
          </ac:spMkLst>
        </pc:spChg>
        <pc:spChg chg="add mod">
          <ac:chgData name="Manish Sharma" userId="b799adb9ba789c8f" providerId="LiveId" clId="{433DD8CE-F904-4DA0-9932-1540D5F522B3}" dt="2023-01-16T09:49:24.430" v="129"/>
          <ac:spMkLst>
            <pc:docMk/>
            <pc:sldMk cId="3595986085" sldId="469"/>
            <ac:spMk id="55" creationId="{B4E01190-8AFB-792B-9C6B-DF27F395FF77}"/>
          </ac:spMkLst>
        </pc:spChg>
        <pc:spChg chg="add mod">
          <ac:chgData name="Manish Sharma" userId="b799adb9ba789c8f" providerId="LiveId" clId="{433DD8CE-F904-4DA0-9932-1540D5F522B3}" dt="2023-01-16T09:49:24.430" v="129"/>
          <ac:spMkLst>
            <pc:docMk/>
            <pc:sldMk cId="3595986085" sldId="469"/>
            <ac:spMk id="56" creationId="{F18C3E8A-CF81-233F-5E55-AC4A82913AAB}"/>
          </ac:spMkLst>
        </pc:spChg>
        <pc:spChg chg="add mod">
          <ac:chgData name="Manish Sharma" userId="b799adb9ba789c8f" providerId="LiveId" clId="{433DD8CE-F904-4DA0-9932-1540D5F522B3}" dt="2023-01-16T09:49:24.430" v="129"/>
          <ac:spMkLst>
            <pc:docMk/>
            <pc:sldMk cId="3595986085" sldId="469"/>
            <ac:spMk id="58" creationId="{08606350-29DE-BE6F-1F65-A1AD7BC1DF16}"/>
          </ac:spMkLst>
        </pc:spChg>
        <pc:spChg chg="add mod">
          <ac:chgData name="Manish Sharma" userId="b799adb9ba789c8f" providerId="LiveId" clId="{433DD8CE-F904-4DA0-9932-1540D5F522B3}" dt="2023-01-16T09:49:24.430" v="129"/>
          <ac:spMkLst>
            <pc:docMk/>
            <pc:sldMk cId="3595986085" sldId="469"/>
            <ac:spMk id="60" creationId="{70FB8906-2C1A-6539-5FA9-796304B8B681}"/>
          </ac:spMkLst>
        </pc:spChg>
        <pc:spChg chg="add mod">
          <ac:chgData name="Manish Sharma" userId="b799adb9ba789c8f" providerId="LiveId" clId="{433DD8CE-F904-4DA0-9932-1540D5F522B3}" dt="2023-01-16T09:49:24.430" v="129"/>
          <ac:spMkLst>
            <pc:docMk/>
            <pc:sldMk cId="3595986085" sldId="469"/>
            <ac:spMk id="61" creationId="{57366CDF-F446-37E9-D666-E0B7F422D81C}"/>
          </ac:spMkLst>
        </pc:spChg>
        <pc:spChg chg="add mod">
          <ac:chgData name="Manish Sharma" userId="b799adb9ba789c8f" providerId="LiveId" clId="{433DD8CE-F904-4DA0-9932-1540D5F522B3}" dt="2023-01-16T09:49:24.430" v="129"/>
          <ac:spMkLst>
            <pc:docMk/>
            <pc:sldMk cId="3595986085" sldId="469"/>
            <ac:spMk id="63" creationId="{BFB731CD-8FE8-5AF9-9469-FA496C092FF3}"/>
          </ac:spMkLst>
        </pc:spChg>
        <pc:spChg chg="add mod">
          <ac:chgData name="Manish Sharma" userId="b799adb9ba789c8f" providerId="LiveId" clId="{433DD8CE-F904-4DA0-9932-1540D5F522B3}" dt="2023-01-16T09:49:24.430" v="129"/>
          <ac:spMkLst>
            <pc:docMk/>
            <pc:sldMk cId="3595986085" sldId="469"/>
            <ac:spMk id="64" creationId="{0393EFAD-D661-C3ED-E786-E9F696C89DD1}"/>
          </ac:spMkLst>
        </pc:spChg>
        <pc:cxnChg chg="add del mod">
          <ac:chgData name="Manish Sharma" userId="b799adb9ba789c8f" providerId="LiveId" clId="{433DD8CE-F904-4DA0-9932-1540D5F522B3}" dt="2023-01-16T09:49:23.973" v="128" actId="478"/>
          <ac:cxnSpMkLst>
            <pc:docMk/>
            <pc:sldMk cId="3595986085" sldId="469"/>
            <ac:cxnSpMk id="2" creationId="{4D05D415-03F9-B03E-24EF-CB99612AEA15}"/>
          </ac:cxnSpMkLst>
        </pc:cxnChg>
        <pc:cxnChg chg="add del mod">
          <ac:chgData name="Manish Sharma" userId="b799adb9ba789c8f" providerId="LiveId" clId="{433DD8CE-F904-4DA0-9932-1540D5F522B3}" dt="2023-01-16T09:49:23.973" v="128" actId="478"/>
          <ac:cxnSpMkLst>
            <pc:docMk/>
            <pc:sldMk cId="3595986085" sldId="469"/>
            <ac:cxnSpMk id="6" creationId="{4D41905B-A04E-F023-1739-DFEB0FA89538}"/>
          </ac:cxnSpMkLst>
        </pc:cxnChg>
        <pc:cxnChg chg="add del mod">
          <ac:chgData name="Manish Sharma" userId="b799adb9ba789c8f" providerId="LiveId" clId="{433DD8CE-F904-4DA0-9932-1540D5F522B3}" dt="2023-01-16T09:49:23.973" v="128" actId="478"/>
          <ac:cxnSpMkLst>
            <pc:docMk/>
            <pc:sldMk cId="3595986085" sldId="469"/>
            <ac:cxnSpMk id="7" creationId="{4BC8ACAF-CAE3-2481-F492-2418B4410B0D}"/>
          </ac:cxnSpMkLst>
        </pc:cxnChg>
        <pc:cxnChg chg="add mod">
          <ac:chgData name="Manish Sharma" userId="b799adb9ba789c8f" providerId="LiveId" clId="{433DD8CE-F904-4DA0-9932-1540D5F522B3}" dt="2023-01-16T09:47:41.817" v="126"/>
          <ac:cxnSpMkLst>
            <pc:docMk/>
            <pc:sldMk cId="3595986085" sldId="469"/>
            <ac:cxnSpMk id="11" creationId="{025F6477-8526-D5BC-E82C-5B365EC7F3E7}"/>
          </ac:cxnSpMkLst>
        </pc:cxnChg>
        <pc:cxnChg chg="add del mod">
          <ac:chgData name="Manish Sharma" userId="b799adb9ba789c8f" providerId="LiveId" clId="{433DD8CE-F904-4DA0-9932-1540D5F522B3}" dt="2023-01-16T09:49:23.973" v="128" actId="478"/>
          <ac:cxnSpMkLst>
            <pc:docMk/>
            <pc:sldMk cId="3595986085" sldId="469"/>
            <ac:cxnSpMk id="14" creationId="{3AC58084-B070-D34C-FC6E-F65A0BE7EE08}"/>
          </ac:cxnSpMkLst>
        </pc:cxnChg>
        <pc:cxnChg chg="add mod">
          <ac:chgData name="Manish Sharma" userId="b799adb9ba789c8f" providerId="LiveId" clId="{433DD8CE-F904-4DA0-9932-1540D5F522B3}" dt="2023-01-16T09:49:24.430" v="129"/>
          <ac:cxnSpMkLst>
            <pc:docMk/>
            <pc:sldMk cId="3595986085" sldId="469"/>
            <ac:cxnSpMk id="19" creationId="{C509F6EB-E0AE-30F5-0C3A-03D769C1244F}"/>
          </ac:cxnSpMkLst>
        </pc:cxnChg>
        <pc:cxnChg chg="add mod">
          <ac:chgData name="Manish Sharma" userId="b799adb9ba789c8f" providerId="LiveId" clId="{433DD8CE-F904-4DA0-9932-1540D5F522B3}" dt="2023-01-16T09:49:24.430" v="129"/>
          <ac:cxnSpMkLst>
            <pc:docMk/>
            <pc:sldMk cId="3595986085" sldId="469"/>
            <ac:cxnSpMk id="20" creationId="{05AD1E6F-5F69-4468-2F8F-1A4812B3A631}"/>
          </ac:cxnSpMkLst>
        </pc:cxnChg>
        <pc:cxnChg chg="add mod">
          <ac:chgData name="Manish Sharma" userId="b799adb9ba789c8f" providerId="LiveId" clId="{433DD8CE-F904-4DA0-9932-1540D5F522B3}" dt="2023-01-16T09:49:24.430" v="129"/>
          <ac:cxnSpMkLst>
            <pc:docMk/>
            <pc:sldMk cId="3595986085" sldId="469"/>
            <ac:cxnSpMk id="23" creationId="{8851E36F-B8E5-7C52-39C9-B3D070738391}"/>
          </ac:cxnSpMkLst>
        </pc:cxnChg>
        <pc:cxnChg chg="add mod">
          <ac:chgData name="Manish Sharma" userId="b799adb9ba789c8f" providerId="LiveId" clId="{433DD8CE-F904-4DA0-9932-1540D5F522B3}" dt="2023-01-16T09:49:24.430" v="129"/>
          <ac:cxnSpMkLst>
            <pc:docMk/>
            <pc:sldMk cId="3595986085" sldId="469"/>
            <ac:cxnSpMk id="26" creationId="{62203DAC-27D2-6769-11B8-0670EED3A6BA}"/>
          </ac:cxnSpMkLst>
        </pc:cxnChg>
        <pc:cxnChg chg="add mod">
          <ac:chgData name="Manish Sharma" userId="b799adb9ba789c8f" providerId="LiveId" clId="{433DD8CE-F904-4DA0-9932-1540D5F522B3}" dt="2023-01-16T09:49:24.430" v="129"/>
          <ac:cxnSpMkLst>
            <pc:docMk/>
            <pc:sldMk cId="3595986085" sldId="469"/>
            <ac:cxnSpMk id="30" creationId="{5E330E66-B5AD-5D43-7EAC-AFF8DBCF1DA9}"/>
          </ac:cxnSpMkLst>
        </pc:cxnChg>
        <pc:cxnChg chg="add mod">
          <ac:chgData name="Manish Sharma" userId="b799adb9ba789c8f" providerId="LiveId" clId="{433DD8CE-F904-4DA0-9932-1540D5F522B3}" dt="2023-01-16T09:49:24.430" v="129"/>
          <ac:cxnSpMkLst>
            <pc:docMk/>
            <pc:sldMk cId="3595986085" sldId="469"/>
            <ac:cxnSpMk id="32" creationId="{C2ADA358-EA7D-3D0F-2E89-B0D5D1ADFEA6}"/>
          </ac:cxnSpMkLst>
        </pc:cxnChg>
        <pc:cxnChg chg="add mod">
          <ac:chgData name="Manish Sharma" userId="b799adb9ba789c8f" providerId="LiveId" clId="{433DD8CE-F904-4DA0-9932-1540D5F522B3}" dt="2023-01-16T09:49:24.430" v="129"/>
          <ac:cxnSpMkLst>
            <pc:docMk/>
            <pc:sldMk cId="3595986085" sldId="469"/>
            <ac:cxnSpMk id="35" creationId="{646692C5-0F5A-B428-49C3-CD7D29700074}"/>
          </ac:cxnSpMkLst>
        </pc:cxnChg>
        <pc:cxnChg chg="add mod">
          <ac:chgData name="Manish Sharma" userId="b799adb9ba789c8f" providerId="LiveId" clId="{433DD8CE-F904-4DA0-9932-1540D5F522B3}" dt="2023-01-16T09:49:24.430" v="129"/>
          <ac:cxnSpMkLst>
            <pc:docMk/>
            <pc:sldMk cId="3595986085" sldId="469"/>
            <ac:cxnSpMk id="38" creationId="{3E665CEB-F4A7-1AD1-2F58-150D34B6E9EA}"/>
          </ac:cxnSpMkLst>
        </pc:cxnChg>
        <pc:cxnChg chg="add mod">
          <ac:chgData name="Manish Sharma" userId="b799adb9ba789c8f" providerId="LiveId" clId="{433DD8CE-F904-4DA0-9932-1540D5F522B3}" dt="2023-01-16T09:49:24.430" v="129"/>
          <ac:cxnSpMkLst>
            <pc:docMk/>
            <pc:sldMk cId="3595986085" sldId="469"/>
            <ac:cxnSpMk id="40" creationId="{53E8A390-0795-66A3-F7D3-7F249586F474}"/>
          </ac:cxnSpMkLst>
        </pc:cxnChg>
        <pc:cxnChg chg="add mod">
          <ac:chgData name="Manish Sharma" userId="b799adb9ba789c8f" providerId="LiveId" clId="{433DD8CE-F904-4DA0-9932-1540D5F522B3}" dt="2023-01-16T09:49:24.430" v="129"/>
          <ac:cxnSpMkLst>
            <pc:docMk/>
            <pc:sldMk cId="3595986085" sldId="469"/>
            <ac:cxnSpMk id="44" creationId="{522F2FE7-37BA-BF38-A538-AC496E0B947E}"/>
          </ac:cxnSpMkLst>
        </pc:cxnChg>
        <pc:cxnChg chg="add mod">
          <ac:chgData name="Manish Sharma" userId="b799adb9ba789c8f" providerId="LiveId" clId="{433DD8CE-F904-4DA0-9932-1540D5F522B3}" dt="2023-01-16T09:49:24.430" v="129"/>
          <ac:cxnSpMkLst>
            <pc:docMk/>
            <pc:sldMk cId="3595986085" sldId="469"/>
            <ac:cxnSpMk id="46" creationId="{8E2903E5-9114-DA52-B546-E81E5967D41F}"/>
          </ac:cxnSpMkLst>
        </pc:cxnChg>
        <pc:cxnChg chg="add mod">
          <ac:chgData name="Manish Sharma" userId="b799adb9ba789c8f" providerId="LiveId" clId="{433DD8CE-F904-4DA0-9932-1540D5F522B3}" dt="2023-01-16T09:49:24.430" v="129"/>
          <ac:cxnSpMkLst>
            <pc:docMk/>
            <pc:sldMk cId="3595986085" sldId="469"/>
            <ac:cxnSpMk id="49" creationId="{2BD3F3FF-9F8D-A7B1-5996-09B77EE3755B}"/>
          </ac:cxnSpMkLst>
        </pc:cxnChg>
        <pc:cxnChg chg="add mod">
          <ac:chgData name="Manish Sharma" userId="b799adb9ba789c8f" providerId="LiveId" clId="{433DD8CE-F904-4DA0-9932-1540D5F522B3}" dt="2023-01-16T09:49:24.430" v="129"/>
          <ac:cxnSpMkLst>
            <pc:docMk/>
            <pc:sldMk cId="3595986085" sldId="469"/>
            <ac:cxnSpMk id="51" creationId="{5E84591B-D2A0-757C-5CD6-CD55D3DE995C}"/>
          </ac:cxnSpMkLst>
        </pc:cxnChg>
        <pc:cxnChg chg="add mod">
          <ac:chgData name="Manish Sharma" userId="b799adb9ba789c8f" providerId="LiveId" clId="{433DD8CE-F904-4DA0-9932-1540D5F522B3}" dt="2023-01-16T09:49:24.430" v="129"/>
          <ac:cxnSpMkLst>
            <pc:docMk/>
            <pc:sldMk cId="3595986085" sldId="469"/>
            <ac:cxnSpMk id="54" creationId="{B8D94583-C0B5-C859-AACA-4193D562BB4E}"/>
          </ac:cxnSpMkLst>
        </pc:cxnChg>
        <pc:cxnChg chg="add mod">
          <ac:chgData name="Manish Sharma" userId="b799adb9ba789c8f" providerId="LiveId" clId="{433DD8CE-F904-4DA0-9932-1540D5F522B3}" dt="2023-01-16T09:49:24.430" v="129"/>
          <ac:cxnSpMkLst>
            <pc:docMk/>
            <pc:sldMk cId="3595986085" sldId="469"/>
            <ac:cxnSpMk id="57" creationId="{74CB3B4F-74AF-CD33-6426-1F7AD47B8BEB}"/>
          </ac:cxnSpMkLst>
        </pc:cxnChg>
        <pc:cxnChg chg="add mod">
          <ac:chgData name="Manish Sharma" userId="b799adb9ba789c8f" providerId="LiveId" clId="{433DD8CE-F904-4DA0-9932-1540D5F522B3}" dt="2023-01-16T09:49:24.430" v="129"/>
          <ac:cxnSpMkLst>
            <pc:docMk/>
            <pc:sldMk cId="3595986085" sldId="469"/>
            <ac:cxnSpMk id="59" creationId="{69DF69EE-8A32-58A2-C5A2-13064C94FCB9}"/>
          </ac:cxnSpMkLst>
        </pc:cxnChg>
        <pc:cxnChg chg="add mod">
          <ac:chgData name="Manish Sharma" userId="b799adb9ba789c8f" providerId="LiveId" clId="{433DD8CE-F904-4DA0-9932-1540D5F522B3}" dt="2023-01-16T09:49:24.430" v="129"/>
          <ac:cxnSpMkLst>
            <pc:docMk/>
            <pc:sldMk cId="3595986085" sldId="469"/>
            <ac:cxnSpMk id="62" creationId="{EDD8FD90-6CA4-677B-BD1E-FEA87CF4FB54}"/>
          </ac:cxnSpMkLst>
        </pc:cxnChg>
      </pc:sldChg>
      <pc:sldChg chg="add">
        <pc:chgData name="Manish Sharma" userId="b799adb9ba789c8f" providerId="LiveId" clId="{433DD8CE-F904-4DA0-9932-1540D5F522B3}" dt="2023-01-14T06:26:44.756" v="121"/>
        <pc:sldMkLst>
          <pc:docMk/>
          <pc:sldMk cId="972019760" sldId="470"/>
        </pc:sldMkLst>
      </pc:sldChg>
      <pc:sldChg chg="add">
        <pc:chgData name="Manish Sharma" userId="b799adb9ba789c8f" providerId="LiveId" clId="{433DD8CE-F904-4DA0-9932-1540D5F522B3}" dt="2023-01-14T10:27:38.809" v="122"/>
        <pc:sldMkLst>
          <pc:docMk/>
          <pc:sldMk cId="70231577" sldId="471"/>
        </pc:sldMkLst>
      </pc:sldChg>
      <pc:sldChg chg="add">
        <pc:chgData name="Manish Sharma" userId="b799adb9ba789c8f" providerId="LiveId" clId="{433DD8CE-F904-4DA0-9932-1540D5F522B3}" dt="2023-01-14T10:27:38.809" v="122"/>
        <pc:sldMkLst>
          <pc:docMk/>
          <pc:sldMk cId="2699455721" sldId="472"/>
        </pc:sldMkLst>
      </pc:sldChg>
      <pc:sldChg chg="add">
        <pc:chgData name="Manish Sharma" userId="b799adb9ba789c8f" providerId="LiveId" clId="{433DD8CE-F904-4DA0-9932-1540D5F522B3}" dt="2023-01-14T10:27:38.809" v="122"/>
        <pc:sldMkLst>
          <pc:docMk/>
          <pc:sldMk cId="1855730296" sldId="473"/>
        </pc:sldMkLst>
      </pc:sldChg>
      <pc:sldChg chg="add">
        <pc:chgData name="Manish Sharma" userId="b799adb9ba789c8f" providerId="LiveId" clId="{433DD8CE-F904-4DA0-9932-1540D5F522B3}" dt="2023-01-14T10:27:38.809" v="122"/>
        <pc:sldMkLst>
          <pc:docMk/>
          <pc:sldMk cId="3103000826" sldId="474"/>
        </pc:sldMkLst>
      </pc:sldChg>
      <pc:sldChg chg="add">
        <pc:chgData name="Manish Sharma" userId="b799adb9ba789c8f" providerId="LiveId" clId="{433DD8CE-F904-4DA0-9932-1540D5F522B3}" dt="2023-01-16T11:32:53.513" v="130"/>
        <pc:sldMkLst>
          <pc:docMk/>
          <pc:sldMk cId="1955633667" sldId="475"/>
        </pc:sldMkLst>
      </pc:sldChg>
      <pc:sldChg chg="add">
        <pc:chgData name="Manish Sharma" userId="b799adb9ba789c8f" providerId="LiveId" clId="{433DD8CE-F904-4DA0-9932-1540D5F522B3}" dt="2023-01-16T11:32:53.513" v="130"/>
        <pc:sldMkLst>
          <pc:docMk/>
          <pc:sldMk cId="4170407961" sldId="476"/>
        </pc:sldMkLst>
      </pc:sldChg>
      <pc:sldChg chg="add">
        <pc:chgData name="Manish Sharma" userId="b799adb9ba789c8f" providerId="LiveId" clId="{433DD8CE-F904-4DA0-9932-1540D5F522B3}" dt="2023-01-16T11:32:53.513" v="130"/>
        <pc:sldMkLst>
          <pc:docMk/>
          <pc:sldMk cId="532538336" sldId="477"/>
        </pc:sldMkLst>
      </pc:sldChg>
      <pc:sldChg chg="add">
        <pc:chgData name="Manish Sharma" userId="b799adb9ba789c8f" providerId="LiveId" clId="{433DD8CE-F904-4DA0-9932-1540D5F522B3}" dt="2023-01-30T11:29:29.240" v="131"/>
        <pc:sldMkLst>
          <pc:docMk/>
          <pc:sldMk cId="292728787" sldId="478"/>
        </pc:sldMkLst>
      </pc:sldChg>
      <pc:sldChg chg="add">
        <pc:chgData name="Manish Sharma" userId="b799adb9ba789c8f" providerId="LiveId" clId="{433DD8CE-F904-4DA0-9932-1540D5F522B3}" dt="2023-01-30T11:29:29.240" v="131"/>
        <pc:sldMkLst>
          <pc:docMk/>
          <pc:sldMk cId="1558062592" sldId="479"/>
        </pc:sldMkLst>
      </pc:sldChg>
      <pc:sldChg chg="add">
        <pc:chgData name="Manish Sharma" userId="b799adb9ba789c8f" providerId="LiveId" clId="{433DD8CE-F904-4DA0-9932-1540D5F522B3}" dt="2023-01-30T11:29:29.240" v="131"/>
        <pc:sldMkLst>
          <pc:docMk/>
          <pc:sldMk cId="3809309878" sldId="480"/>
        </pc:sldMkLst>
      </pc:sldChg>
      <pc:sldChg chg="add">
        <pc:chgData name="Manish Sharma" userId="b799adb9ba789c8f" providerId="LiveId" clId="{433DD8CE-F904-4DA0-9932-1540D5F522B3}" dt="2023-01-30T11:29:29.240" v="131"/>
        <pc:sldMkLst>
          <pc:docMk/>
          <pc:sldMk cId="3936429631" sldId="481"/>
        </pc:sldMkLst>
      </pc:sldChg>
      <pc:sldChg chg="add">
        <pc:chgData name="Manish Sharma" userId="b799adb9ba789c8f" providerId="LiveId" clId="{433DD8CE-F904-4DA0-9932-1540D5F522B3}" dt="2023-01-30T11:29:29.240" v="131"/>
        <pc:sldMkLst>
          <pc:docMk/>
          <pc:sldMk cId="1113698474" sldId="482"/>
        </pc:sldMkLst>
      </pc:sldChg>
      <pc:sldChg chg="add">
        <pc:chgData name="Manish Sharma" userId="b799adb9ba789c8f" providerId="LiveId" clId="{433DD8CE-F904-4DA0-9932-1540D5F522B3}" dt="2023-01-30T11:29:29.240" v="131"/>
        <pc:sldMkLst>
          <pc:docMk/>
          <pc:sldMk cId="2098303794" sldId="483"/>
        </pc:sldMkLst>
      </pc:sldChg>
      <pc:sldChg chg="add">
        <pc:chgData name="Manish Sharma" userId="b799adb9ba789c8f" providerId="LiveId" clId="{433DD8CE-F904-4DA0-9932-1540D5F522B3}" dt="2023-01-30T11:29:29.240" v="131"/>
        <pc:sldMkLst>
          <pc:docMk/>
          <pc:sldMk cId="4064640019" sldId="484"/>
        </pc:sldMkLst>
      </pc:sldChg>
      <pc:sldChg chg="add">
        <pc:chgData name="Manish Sharma" userId="b799adb9ba789c8f" providerId="LiveId" clId="{433DD8CE-F904-4DA0-9932-1540D5F522B3}" dt="2023-01-30T11:29:29.240" v="131"/>
        <pc:sldMkLst>
          <pc:docMk/>
          <pc:sldMk cId="174730671" sldId="485"/>
        </pc:sldMkLst>
      </pc:sldChg>
      <pc:sldChg chg="add">
        <pc:chgData name="Manish Sharma" userId="b799adb9ba789c8f" providerId="LiveId" clId="{433DD8CE-F904-4DA0-9932-1540D5F522B3}" dt="2023-01-30T11:29:29.240" v="131"/>
        <pc:sldMkLst>
          <pc:docMk/>
          <pc:sldMk cId="4186172873" sldId="486"/>
        </pc:sldMkLst>
      </pc:sldChg>
      <pc:sldChg chg="add">
        <pc:chgData name="Manish Sharma" userId="b799adb9ba789c8f" providerId="LiveId" clId="{433DD8CE-F904-4DA0-9932-1540D5F522B3}" dt="2023-01-30T11:29:29.240" v="131"/>
        <pc:sldMkLst>
          <pc:docMk/>
          <pc:sldMk cId="3280227115" sldId="487"/>
        </pc:sldMkLst>
      </pc:sldChg>
      <pc:sldChg chg="add">
        <pc:chgData name="Manish Sharma" userId="b799adb9ba789c8f" providerId="LiveId" clId="{433DD8CE-F904-4DA0-9932-1540D5F522B3}" dt="2023-01-30T11:29:29.240" v="131"/>
        <pc:sldMkLst>
          <pc:docMk/>
          <pc:sldMk cId="1081186801" sldId="488"/>
        </pc:sldMkLst>
      </pc:sldChg>
    </pc:docChg>
  </pc:docChgLst>
</pc:chgInfo>
</file>

<file path=ppt/diagrams/_rels/data9.xml.rels><?xml version="1.0" encoding="UTF-8" standalone="yes"?>
<Relationships xmlns="http://schemas.openxmlformats.org/package/2006/relationships"><Relationship Id="rId3" Type="http://schemas.openxmlformats.org/officeDocument/2006/relationships/hyperlink" Target="https://www.facebook.com/manishvbn/" TargetMode="External"/><Relationship Id="rId2" Type="http://schemas.openxmlformats.org/officeDocument/2006/relationships/hyperlink" Target="https://api.whatsapp.com/send?phone=919822025942" TargetMode="External"/><Relationship Id="rId1" Type="http://schemas.openxmlformats.org/officeDocument/2006/relationships/hyperlink" Target="mailto:manishvbn@gmail.com" TargetMode="External"/><Relationship Id="rId4" Type="http://schemas.openxmlformats.org/officeDocument/2006/relationships/hyperlink" Target="https://www.linkedin.com/in/manishsharma30/" TargetMode="External"/></Relationships>
</file>

<file path=ppt/diagrams/_rels/drawing9.xml.rels><?xml version="1.0" encoding="UTF-8" standalone="yes"?>
<Relationships xmlns="http://schemas.openxmlformats.org/package/2006/relationships"><Relationship Id="rId3" Type="http://schemas.openxmlformats.org/officeDocument/2006/relationships/hyperlink" Target="https://www.facebook.com/manishvbn/" TargetMode="External"/><Relationship Id="rId2" Type="http://schemas.openxmlformats.org/officeDocument/2006/relationships/hyperlink" Target="https://api.whatsapp.com/send?phone=919822025942" TargetMode="External"/><Relationship Id="rId1" Type="http://schemas.openxmlformats.org/officeDocument/2006/relationships/hyperlink" Target="mailto:manishvbn@gmail.com" TargetMode="External"/><Relationship Id="rId4" Type="http://schemas.openxmlformats.org/officeDocument/2006/relationships/hyperlink" Target="https://www.linkedin.com/in/manishsharma30/" TargetMode="Externa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04CB2F-8342-4EF6-B94B-4D5499420C6D}"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941FDE89-1E9E-4248-80FE-54D6C2DF8574}">
      <dgm:prSet/>
      <dgm:spPr/>
      <dgm:t>
        <a:bodyPr/>
        <a:lstStyle/>
        <a:p>
          <a:r>
            <a:rPr lang="en-IN"/>
            <a:t>C#</a:t>
          </a:r>
          <a:endParaRPr lang="en-US"/>
        </a:p>
      </dgm:t>
    </dgm:pt>
    <dgm:pt modelId="{E1DAF840-F469-4126-A0D1-E1528A1A46FF}" type="parTrans" cxnId="{E68B645F-EEFD-48D3-8D43-A8A92B9A60C5}">
      <dgm:prSet/>
      <dgm:spPr/>
      <dgm:t>
        <a:bodyPr/>
        <a:lstStyle/>
        <a:p>
          <a:endParaRPr lang="en-US"/>
        </a:p>
      </dgm:t>
    </dgm:pt>
    <dgm:pt modelId="{6F4F2D06-250B-4989-81AA-39FDA584BF55}" type="sibTrans" cxnId="{E68B645F-EEFD-48D3-8D43-A8A92B9A60C5}">
      <dgm:prSet/>
      <dgm:spPr/>
      <dgm:t>
        <a:bodyPr/>
        <a:lstStyle/>
        <a:p>
          <a:endParaRPr lang="en-US"/>
        </a:p>
      </dgm:t>
    </dgm:pt>
    <dgm:pt modelId="{DF57A6ED-5948-4117-83E1-D1E4FA76F0B7}">
      <dgm:prSet/>
      <dgm:spPr/>
      <dgm:t>
        <a:bodyPr/>
        <a:lstStyle/>
        <a:p>
          <a:r>
            <a:rPr lang="en-IN"/>
            <a:t>JavaScript</a:t>
          </a:r>
          <a:endParaRPr lang="en-US"/>
        </a:p>
      </dgm:t>
    </dgm:pt>
    <dgm:pt modelId="{421085CE-9111-4B5B-B58C-1BE0B91BF810}" type="parTrans" cxnId="{7A7AFE90-3608-4469-AB2D-C27E6AC52193}">
      <dgm:prSet/>
      <dgm:spPr/>
      <dgm:t>
        <a:bodyPr/>
        <a:lstStyle/>
        <a:p>
          <a:endParaRPr lang="en-US"/>
        </a:p>
      </dgm:t>
    </dgm:pt>
    <dgm:pt modelId="{2190DA2C-2409-479C-8642-B024E7246AB7}" type="sibTrans" cxnId="{7A7AFE90-3608-4469-AB2D-C27E6AC52193}">
      <dgm:prSet/>
      <dgm:spPr/>
      <dgm:t>
        <a:bodyPr/>
        <a:lstStyle/>
        <a:p>
          <a:endParaRPr lang="en-US"/>
        </a:p>
      </dgm:t>
    </dgm:pt>
    <dgm:pt modelId="{4E7E5AE2-BC02-47B7-BED9-9ACDE40894BE}">
      <dgm:prSet/>
      <dgm:spPr/>
      <dgm:t>
        <a:bodyPr/>
        <a:lstStyle/>
        <a:p>
          <a:r>
            <a:rPr lang="en-IN"/>
            <a:t>F#</a:t>
          </a:r>
          <a:endParaRPr lang="en-US"/>
        </a:p>
      </dgm:t>
    </dgm:pt>
    <dgm:pt modelId="{6AF5D458-8C48-4AAF-BE1A-5F1C57586508}" type="parTrans" cxnId="{CF8F5098-0FEB-48DE-94C8-6B24D4A4DF79}">
      <dgm:prSet/>
      <dgm:spPr/>
      <dgm:t>
        <a:bodyPr/>
        <a:lstStyle/>
        <a:p>
          <a:endParaRPr lang="en-US"/>
        </a:p>
      </dgm:t>
    </dgm:pt>
    <dgm:pt modelId="{EDD34359-C1AE-4B26-AFD6-759151E0913A}" type="sibTrans" cxnId="{CF8F5098-0FEB-48DE-94C8-6B24D4A4DF79}">
      <dgm:prSet/>
      <dgm:spPr/>
      <dgm:t>
        <a:bodyPr/>
        <a:lstStyle/>
        <a:p>
          <a:endParaRPr lang="en-US"/>
        </a:p>
      </dgm:t>
    </dgm:pt>
    <dgm:pt modelId="{3904BDDE-80FE-4D7B-B9C5-08D3BC139AA7}">
      <dgm:prSet/>
      <dgm:spPr/>
      <dgm:t>
        <a:bodyPr/>
        <a:lstStyle/>
        <a:p>
          <a:r>
            <a:rPr lang="en-IN"/>
            <a:t>Java</a:t>
          </a:r>
          <a:endParaRPr lang="en-US"/>
        </a:p>
      </dgm:t>
    </dgm:pt>
    <dgm:pt modelId="{61CBC5A8-236B-4EF8-80E1-70E941340148}" type="parTrans" cxnId="{F651B1FD-B308-48AD-88D7-4BBD91C9262C}">
      <dgm:prSet/>
      <dgm:spPr/>
      <dgm:t>
        <a:bodyPr/>
        <a:lstStyle/>
        <a:p>
          <a:endParaRPr lang="en-US"/>
        </a:p>
      </dgm:t>
    </dgm:pt>
    <dgm:pt modelId="{080735AE-F9A4-4C37-9C06-49A8886FB62A}" type="sibTrans" cxnId="{F651B1FD-B308-48AD-88D7-4BBD91C9262C}">
      <dgm:prSet/>
      <dgm:spPr/>
      <dgm:t>
        <a:bodyPr/>
        <a:lstStyle/>
        <a:p>
          <a:endParaRPr lang="en-US"/>
        </a:p>
      </dgm:t>
    </dgm:pt>
    <dgm:pt modelId="{CAC33AFD-B208-4387-97AF-FA01C99F809A}">
      <dgm:prSet/>
      <dgm:spPr/>
      <dgm:t>
        <a:bodyPr/>
        <a:lstStyle/>
        <a:p>
          <a:r>
            <a:rPr lang="en-IN"/>
            <a:t>PowerShell</a:t>
          </a:r>
          <a:endParaRPr lang="en-US"/>
        </a:p>
      </dgm:t>
    </dgm:pt>
    <dgm:pt modelId="{C1BAB68F-6EC4-438C-9B96-2E55ADC76C40}" type="parTrans" cxnId="{4A0CAB64-A118-4488-A287-707C93632AB4}">
      <dgm:prSet/>
      <dgm:spPr/>
      <dgm:t>
        <a:bodyPr/>
        <a:lstStyle/>
        <a:p>
          <a:endParaRPr lang="en-US"/>
        </a:p>
      </dgm:t>
    </dgm:pt>
    <dgm:pt modelId="{EF8758C3-34D5-4752-8F15-9B08B6D9F633}" type="sibTrans" cxnId="{4A0CAB64-A118-4488-A287-707C93632AB4}">
      <dgm:prSet/>
      <dgm:spPr/>
      <dgm:t>
        <a:bodyPr/>
        <a:lstStyle/>
        <a:p>
          <a:endParaRPr lang="en-US"/>
        </a:p>
      </dgm:t>
    </dgm:pt>
    <dgm:pt modelId="{F18E939D-87F3-4B5D-8A33-51211AB70CF7}">
      <dgm:prSet/>
      <dgm:spPr/>
      <dgm:t>
        <a:bodyPr/>
        <a:lstStyle/>
        <a:p>
          <a:r>
            <a:rPr lang="en-IN"/>
            <a:t>Python </a:t>
          </a:r>
          <a:endParaRPr lang="en-US"/>
        </a:p>
      </dgm:t>
    </dgm:pt>
    <dgm:pt modelId="{D6836CB6-419B-4658-B878-475AE6D1F928}" type="parTrans" cxnId="{9DB02C1E-21E3-4FAE-840C-7094C7F80393}">
      <dgm:prSet/>
      <dgm:spPr/>
      <dgm:t>
        <a:bodyPr/>
        <a:lstStyle/>
        <a:p>
          <a:endParaRPr lang="en-US"/>
        </a:p>
      </dgm:t>
    </dgm:pt>
    <dgm:pt modelId="{05EB83C5-336A-4D4C-B4DB-921C37DD610E}" type="sibTrans" cxnId="{9DB02C1E-21E3-4FAE-840C-7094C7F80393}">
      <dgm:prSet/>
      <dgm:spPr/>
      <dgm:t>
        <a:bodyPr/>
        <a:lstStyle/>
        <a:p>
          <a:endParaRPr lang="en-US"/>
        </a:p>
      </dgm:t>
    </dgm:pt>
    <dgm:pt modelId="{BC1EE041-CBDB-4075-A8DB-EC3CBFD57043}">
      <dgm:prSet/>
      <dgm:spPr/>
      <dgm:t>
        <a:bodyPr/>
        <a:lstStyle/>
        <a:p>
          <a:r>
            <a:rPr lang="en-IN"/>
            <a:t>TypeScript</a:t>
          </a:r>
          <a:endParaRPr lang="en-US"/>
        </a:p>
      </dgm:t>
    </dgm:pt>
    <dgm:pt modelId="{34D07A5D-1AFD-4833-98B0-D595422886A1}" type="parTrans" cxnId="{40165A65-AEFD-4D75-8E10-3AA22C584738}">
      <dgm:prSet/>
      <dgm:spPr/>
      <dgm:t>
        <a:bodyPr/>
        <a:lstStyle/>
        <a:p>
          <a:endParaRPr lang="en-US"/>
        </a:p>
      </dgm:t>
    </dgm:pt>
    <dgm:pt modelId="{C3BECACE-F168-485E-8101-2E9A7F36A1B0}" type="sibTrans" cxnId="{40165A65-AEFD-4D75-8E10-3AA22C584738}">
      <dgm:prSet/>
      <dgm:spPr/>
      <dgm:t>
        <a:bodyPr/>
        <a:lstStyle/>
        <a:p>
          <a:endParaRPr lang="en-US"/>
        </a:p>
      </dgm:t>
    </dgm:pt>
    <dgm:pt modelId="{BC2F1F3C-9283-493F-BDD4-8A409F51F7EE}" type="pres">
      <dgm:prSet presAssocID="{CB04CB2F-8342-4EF6-B94B-4D5499420C6D}" presName="linear" presStyleCnt="0">
        <dgm:presLayoutVars>
          <dgm:animLvl val="lvl"/>
          <dgm:resizeHandles val="exact"/>
        </dgm:presLayoutVars>
      </dgm:prSet>
      <dgm:spPr/>
    </dgm:pt>
    <dgm:pt modelId="{FF9DB5C6-DBA5-4DEF-A01D-4AA1A9A16EC6}" type="pres">
      <dgm:prSet presAssocID="{941FDE89-1E9E-4248-80FE-54D6C2DF8574}" presName="parentText" presStyleLbl="node1" presStyleIdx="0" presStyleCnt="7">
        <dgm:presLayoutVars>
          <dgm:chMax val="0"/>
          <dgm:bulletEnabled val="1"/>
        </dgm:presLayoutVars>
      </dgm:prSet>
      <dgm:spPr/>
    </dgm:pt>
    <dgm:pt modelId="{8F30BB62-02E7-499C-8644-17E01FCFC392}" type="pres">
      <dgm:prSet presAssocID="{6F4F2D06-250B-4989-81AA-39FDA584BF55}" presName="spacer" presStyleCnt="0"/>
      <dgm:spPr/>
    </dgm:pt>
    <dgm:pt modelId="{78C38A2F-6229-4F33-B57A-C68D1DCFF901}" type="pres">
      <dgm:prSet presAssocID="{DF57A6ED-5948-4117-83E1-D1E4FA76F0B7}" presName="parentText" presStyleLbl="node1" presStyleIdx="1" presStyleCnt="7">
        <dgm:presLayoutVars>
          <dgm:chMax val="0"/>
          <dgm:bulletEnabled val="1"/>
        </dgm:presLayoutVars>
      </dgm:prSet>
      <dgm:spPr/>
    </dgm:pt>
    <dgm:pt modelId="{2D4488A1-B4D3-4BFD-A14A-B9A0423DB047}" type="pres">
      <dgm:prSet presAssocID="{2190DA2C-2409-479C-8642-B024E7246AB7}" presName="spacer" presStyleCnt="0"/>
      <dgm:spPr/>
    </dgm:pt>
    <dgm:pt modelId="{0E423C50-58E3-401B-977C-8A34D3C78D48}" type="pres">
      <dgm:prSet presAssocID="{4E7E5AE2-BC02-47B7-BED9-9ACDE40894BE}" presName="parentText" presStyleLbl="node1" presStyleIdx="2" presStyleCnt="7">
        <dgm:presLayoutVars>
          <dgm:chMax val="0"/>
          <dgm:bulletEnabled val="1"/>
        </dgm:presLayoutVars>
      </dgm:prSet>
      <dgm:spPr/>
    </dgm:pt>
    <dgm:pt modelId="{96E2325E-5595-4FBC-860F-91255AD1B2F8}" type="pres">
      <dgm:prSet presAssocID="{EDD34359-C1AE-4B26-AFD6-759151E0913A}" presName="spacer" presStyleCnt="0"/>
      <dgm:spPr/>
    </dgm:pt>
    <dgm:pt modelId="{1A9814C2-A415-424D-BD4B-EBF455B653A2}" type="pres">
      <dgm:prSet presAssocID="{3904BDDE-80FE-4D7B-B9C5-08D3BC139AA7}" presName="parentText" presStyleLbl="node1" presStyleIdx="3" presStyleCnt="7">
        <dgm:presLayoutVars>
          <dgm:chMax val="0"/>
          <dgm:bulletEnabled val="1"/>
        </dgm:presLayoutVars>
      </dgm:prSet>
      <dgm:spPr/>
    </dgm:pt>
    <dgm:pt modelId="{6A3BB165-7FDF-4E07-9DE6-9079D45DAACD}" type="pres">
      <dgm:prSet presAssocID="{080735AE-F9A4-4C37-9C06-49A8886FB62A}" presName="spacer" presStyleCnt="0"/>
      <dgm:spPr/>
    </dgm:pt>
    <dgm:pt modelId="{0FF17BF2-ADD5-4BE3-9E67-AACED8641C89}" type="pres">
      <dgm:prSet presAssocID="{CAC33AFD-B208-4387-97AF-FA01C99F809A}" presName="parentText" presStyleLbl="node1" presStyleIdx="4" presStyleCnt="7">
        <dgm:presLayoutVars>
          <dgm:chMax val="0"/>
          <dgm:bulletEnabled val="1"/>
        </dgm:presLayoutVars>
      </dgm:prSet>
      <dgm:spPr/>
    </dgm:pt>
    <dgm:pt modelId="{BFFB3AE9-CB0B-432F-BA3A-E8FBB11B708D}" type="pres">
      <dgm:prSet presAssocID="{EF8758C3-34D5-4752-8F15-9B08B6D9F633}" presName="spacer" presStyleCnt="0"/>
      <dgm:spPr/>
    </dgm:pt>
    <dgm:pt modelId="{7BC0B1AC-365C-49B2-9E37-9FDBB4E37BED}" type="pres">
      <dgm:prSet presAssocID="{F18E939D-87F3-4B5D-8A33-51211AB70CF7}" presName="parentText" presStyleLbl="node1" presStyleIdx="5" presStyleCnt="7">
        <dgm:presLayoutVars>
          <dgm:chMax val="0"/>
          <dgm:bulletEnabled val="1"/>
        </dgm:presLayoutVars>
      </dgm:prSet>
      <dgm:spPr/>
    </dgm:pt>
    <dgm:pt modelId="{7A773F43-88B6-4C2B-8901-8D354F14E4C5}" type="pres">
      <dgm:prSet presAssocID="{05EB83C5-336A-4D4C-B4DB-921C37DD610E}" presName="spacer" presStyleCnt="0"/>
      <dgm:spPr/>
    </dgm:pt>
    <dgm:pt modelId="{5261EA55-9266-427F-AAC4-3FD96DCE6098}" type="pres">
      <dgm:prSet presAssocID="{BC1EE041-CBDB-4075-A8DB-EC3CBFD57043}" presName="parentText" presStyleLbl="node1" presStyleIdx="6" presStyleCnt="7">
        <dgm:presLayoutVars>
          <dgm:chMax val="0"/>
          <dgm:bulletEnabled val="1"/>
        </dgm:presLayoutVars>
      </dgm:prSet>
      <dgm:spPr/>
    </dgm:pt>
  </dgm:ptLst>
  <dgm:cxnLst>
    <dgm:cxn modelId="{5BE1711C-1012-41B5-ABD4-DEC47EB948E0}" type="presOf" srcId="{DF57A6ED-5948-4117-83E1-D1E4FA76F0B7}" destId="{78C38A2F-6229-4F33-B57A-C68D1DCFF901}" srcOrd="0" destOrd="0" presId="urn:microsoft.com/office/officeart/2005/8/layout/vList2"/>
    <dgm:cxn modelId="{9DB02C1E-21E3-4FAE-840C-7094C7F80393}" srcId="{CB04CB2F-8342-4EF6-B94B-4D5499420C6D}" destId="{F18E939D-87F3-4B5D-8A33-51211AB70CF7}" srcOrd="5" destOrd="0" parTransId="{D6836CB6-419B-4658-B878-475AE6D1F928}" sibTransId="{05EB83C5-336A-4D4C-B4DB-921C37DD610E}"/>
    <dgm:cxn modelId="{D1661434-5F2A-4A19-B477-5E51982B001A}" type="presOf" srcId="{941FDE89-1E9E-4248-80FE-54D6C2DF8574}" destId="{FF9DB5C6-DBA5-4DEF-A01D-4AA1A9A16EC6}" srcOrd="0" destOrd="0" presId="urn:microsoft.com/office/officeart/2005/8/layout/vList2"/>
    <dgm:cxn modelId="{E68B645F-EEFD-48D3-8D43-A8A92B9A60C5}" srcId="{CB04CB2F-8342-4EF6-B94B-4D5499420C6D}" destId="{941FDE89-1E9E-4248-80FE-54D6C2DF8574}" srcOrd="0" destOrd="0" parTransId="{E1DAF840-F469-4126-A0D1-E1528A1A46FF}" sibTransId="{6F4F2D06-250B-4989-81AA-39FDA584BF55}"/>
    <dgm:cxn modelId="{4A0CAB64-A118-4488-A287-707C93632AB4}" srcId="{CB04CB2F-8342-4EF6-B94B-4D5499420C6D}" destId="{CAC33AFD-B208-4387-97AF-FA01C99F809A}" srcOrd="4" destOrd="0" parTransId="{C1BAB68F-6EC4-438C-9B96-2E55ADC76C40}" sibTransId="{EF8758C3-34D5-4752-8F15-9B08B6D9F633}"/>
    <dgm:cxn modelId="{40165A65-AEFD-4D75-8E10-3AA22C584738}" srcId="{CB04CB2F-8342-4EF6-B94B-4D5499420C6D}" destId="{BC1EE041-CBDB-4075-A8DB-EC3CBFD57043}" srcOrd="6" destOrd="0" parTransId="{34D07A5D-1AFD-4833-98B0-D595422886A1}" sibTransId="{C3BECACE-F168-485E-8101-2E9A7F36A1B0}"/>
    <dgm:cxn modelId="{3713924E-877E-4320-A579-7FF6B7300562}" type="presOf" srcId="{CB04CB2F-8342-4EF6-B94B-4D5499420C6D}" destId="{BC2F1F3C-9283-493F-BDD4-8A409F51F7EE}" srcOrd="0" destOrd="0" presId="urn:microsoft.com/office/officeart/2005/8/layout/vList2"/>
    <dgm:cxn modelId="{ECE81B54-BA8B-4430-941E-8E1FDD83C3AB}" type="presOf" srcId="{CAC33AFD-B208-4387-97AF-FA01C99F809A}" destId="{0FF17BF2-ADD5-4BE3-9E67-AACED8641C89}" srcOrd="0" destOrd="0" presId="urn:microsoft.com/office/officeart/2005/8/layout/vList2"/>
    <dgm:cxn modelId="{7A7AFE90-3608-4469-AB2D-C27E6AC52193}" srcId="{CB04CB2F-8342-4EF6-B94B-4D5499420C6D}" destId="{DF57A6ED-5948-4117-83E1-D1E4FA76F0B7}" srcOrd="1" destOrd="0" parTransId="{421085CE-9111-4B5B-B58C-1BE0B91BF810}" sibTransId="{2190DA2C-2409-479C-8642-B024E7246AB7}"/>
    <dgm:cxn modelId="{CF8F5098-0FEB-48DE-94C8-6B24D4A4DF79}" srcId="{CB04CB2F-8342-4EF6-B94B-4D5499420C6D}" destId="{4E7E5AE2-BC02-47B7-BED9-9ACDE40894BE}" srcOrd="2" destOrd="0" parTransId="{6AF5D458-8C48-4AAF-BE1A-5F1C57586508}" sibTransId="{EDD34359-C1AE-4B26-AFD6-759151E0913A}"/>
    <dgm:cxn modelId="{93A3E2A6-47B6-48A2-8FEF-BAAD93567DB1}" type="presOf" srcId="{F18E939D-87F3-4B5D-8A33-51211AB70CF7}" destId="{7BC0B1AC-365C-49B2-9E37-9FDBB4E37BED}" srcOrd="0" destOrd="0" presId="urn:microsoft.com/office/officeart/2005/8/layout/vList2"/>
    <dgm:cxn modelId="{84F7A2B0-2EB0-42D0-A016-4E509B852D68}" type="presOf" srcId="{4E7E5AE2-BC02-47B7-BED9-9ACDE40894BE}" destId="{0E423C50-58E3-401B-977C-8A34D3C78D48}" srcOrd="0" destOrd="0" presId="urn:microsoft.com/office/officeart/2005/8/layout/vList2"/>
    <dgm:cxn modelId="{E07B6DC3-565C-4C43-9C09-E9DDF8DA5927}" type="presOf" srcId="{BC1EE041-CBDB-4075-A8DB-EC3CBFD57043}" destId="{5261EA55-9266-427F-AAC4-3FD96DCE6098}" srcOrd="0" destOrd="0" presId="urn:microsoft.com/office/officeart/2005/8/layout/vList2"/>
    <dgm:cxn modelId="{F651B1FD-B308-48AD-88D7-4BBD91C9262C}" srcId="{CB04CB2F-8342-4EF6-B94B-4D5499420C6D}" destId="{3904BDDE-80FE-4D7B-B9C5-08D3BC139AA7}" srcOrd="3" destOrd="0" parTransId="{61CBC5A8-236B-4EF8-80E1-70E941340148}" sibTransId="{080735AE-F9A4-4C37-9C06-49A8886FB62A}"/>
    <dgm:cxn modelId="{D9F5CEFF-85B1-4AE8-BECA-900D755E0843}" type="presOf" srcId="{3904BDDE-80FE-4D7B-B9C5-08D3BC139AA7}" destId="{1A9814C2-A415-424D-BD4B-EBF455B653A2}" srcOrd="0" destOrd="0" presId="urn:microsoft.com/office/officeart/2005/8/layout/vList2"/>
    <dgm:cxn modelId="{23D74ECB-5E31-46DB-96E3-9A1C3C5A9CE8}" type="presParOf" srcId="{BC2F1F3C-9283-493F-BDD4-8A409F51F7EE}" destId="{FF9DB5C6-DBA5-4DEF-A01D-4AA1A9A16EC6}" srcOrd="0" destOrd="0" presId="urn:microsoft.com/office/officeart/2005/8/layout/vList2"/>
    <dgm:cxn modelId="{E8EE2A1D-76C9-4085-9831-E93D5477EB4B}" type="presParOf" srcId="{BC2F1F3C-9283-493F-BDD4-8A409F51F7EE}" destId="{8F30BB62-02E7-499C-8644-17E01FCFC392}" srcOrd="1" destOrd="0" presId="urn:microsoft.com/office/officeart/2005/8/layout/vList2"/>
    <dgm:cxn modelId="{E3C0FF33-118D-43F0-AF84-7A350F786AD4}" type="presParOf" srcId="{BC2F1F3C-9283-493F-BDD4-8A409F51F7EE}" destId="{78C38A2F-6229-4F33-B57A-C68D1DCFF901}" srcOrd="2" destOrd="0" presId="urn:microsoft.com/office/officeart/2005/8/layout/vList2"/>
    <dgm:cxn modelId="{7B931742-EC3E-4D39-B9AF-F8A6F856F20D}" type="presParOf" srcId="{BC2F1F3C-9283-493F-BDD4-8A409F51F7EE}" destId="{2D4488A1-B4D3-4BFD-A14A-B9A0423DB047}" srcOrd="3" destOrd="0" presId="urn:microsoft.com/office/officeart/2005/8/layout/vList2"/>
    <dgm:cxn modelId="{ECC5915E-A6EF-48DB-A581-33183BA20A10}" type="presParOf" srcId="{BC2F1F3C-9283-493F-BDD4-8A409F51F7EE}" destId="{0E423C50-58E3-401B-977C-8A34D3C78D48}" srcOrd="4" destOrd="0" presId="urn:microsoft.com/office/officeart/2005/8/layout/vList2"/>
    <dgm:cxn modelId="{A4EAB4AB-7333-44BD-905B-E8296890EDD9}" type="presParOf" srcId="{BC2F1F3C-9283-493F-BDD4-8A409F51F7EE}" destId="{96E2325E-5595-4FBC-860F-91255AD1B2F8}" srcOrd="5" destOrd="0" presId="urn:microsoft.com/office/officeart/2005/8/layout/vList2"/>
    <dgm:cxn modelId="{0D8E3909-DD75-48A6-99B8-9A66A02A969E}" type="presParOf" srcId="{BC2F1F3C-9283-493F-BDD4-8A409F51F7EE}" destId="{1A9814C2-A415-424D-BD4B-EBF455B653A2}" srcOrd="6" destOrd="0" presId="urn:microsoft.com/office/officeart/2005/8/layout/vList2"/>
    <dgm:cxn modelId="{A470F423-26D9-4A3F-86D1-1CE8AF0B00DE}" type="presParOf" srcId="{BC2F1F3C-9283-493F-BDD4-8A409F51F7EE}" destId="{6A3BB165-7FDF-4E07-9DE6-9079D45DAACD}" srcOrd="7" destOrd="0" presId="urn:microsoft.com/office/officeart/2005/8/layout/vList2"/>
    <dgm:cxn modelId="{290931E6-0D2A-44D8-9CB0-07D3F1F2E481}" type="presParOf" srcId="{BC2F1F3C-9283-493F-BDD4-8A409F51F7EE}" destId="{0FF17BF2-ADD5-4BE3-9E67-AACED8641C89}" srcOrd="8" destOrd="0" presId="urn:microsoft.com/office/officeart/2005/8/layout/vList2"/>
    <dgm:cxn modelId="{350E2ABE-5F31-4239-B513-4322D6E9B495}" type="presParOf" srcId="{BC2F1F3C-9283-493F-BDD4-8A409F51F7EE}" destId="{BFFB3AE9-CB0B-432F-BA3A-E8FBB11B708D}" srcOrd="9" destOrd="0" presId="urn:microsoft.com/office/officeart/2005/8/layout/vList2"/>
    <dgm:cxn modelId="{85AABD8D-8FBC-41FA-89E9-CD46B1B9E558}" type="presParOf" srcId="{BC2F1F3C-9283-493F-BDD4-8A409F51F7EE}" destId="{7BC0B1AC-365C-49B2-9E37-9FDBB4E37BED}" srcOrd="10" destOrd="0" presId="urn:microsoft.com/office/officeart/2005/8/layout/vList2"/>
    <dgm:cxn modelId="{29E1BC7D-5269-4CFD-A74D-DD7C7D4FFDB2}" type="presParOf" srcId="{BC2F1F3C-9283-493F-BDD4-8A409F51F7EE}" destId="{7A773F43-88B6-4C2B-8901-8D354F14E4C5}" srcOrd="11" destOrd="0" presId="urn:microsoft.com/office/officeart/2005/8/layout/vList2"/>
    <dgm:cxn modelId="{67923A55-E0FA-4712-AC77-6D0543BB8622}" type="presParOf" srcId="{BC2F1F3C-9283-493F-BDD4-8A409F51F7EE}" destId="{5261EA55-9266-427F-AAC4-3FD96DCE6098}"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C57C112-ECC6-4F02-A621-35DA3B5A5F82}" type="doc">
      <dgm:prSet loTypeId="urn:microsoft.com/office/officeart/2005/8/layout/vList2" loCatId="list" qsTypeId="urn:microsoft.com/office/officeart/2005/8/quickstyle/simple2" qsCatId="simple" csTypeId="urn:microsoft.com/office/officeart/2005/8/colors/accent3_1" csCatId="accent3"/>
      <dgm:spPr/>
      <dgm:t>
        <a:bodyPr/>
        <a:lstStyle/>
        <a:p>
          <a:endParaRPr lang="en-US"/>
        </a:p>
      </dgm:t>
    </dgm:pt>
    <dgm:pt modelId="{7B28C31F-E89A-4635-88B4-B57117C7A148}">
      <dgm:prSet/>
      <dgm:spPr/>
      <dgm:t>
        <a:bodyPr/>
        <a:lstStyle/>
        <a:p>
          <a:r>
            <a:rPr lang="en-IN" b="0" cap="none" spc="0">
              <a:ln w="0"/>
              <a:solidFill>
                <a:schemeClr val="tx1"/>
              </a:solidFill>
              <a:effectLst>
                <a:outerShdw blurRad="38100" dist="19050" dir="2700000" algn="tl" rotWithShape="0">
                  <a:schemeClr val="dk1">
                    <a:alpha val="40000"/>
                  </a:schemeClr>
                </a:outerShdw>
              </a:effectLst>
            </a:rPr>
            <a:t>A microservice is responsible for a single capability.</a:t>
          </a:r>
          <a:endParaRPr lang="en-US" b="0" cap="none" spc="0">
            <a:ln w="0"/>
            <a:solidFill>
              <a:schemeClr val="tx1"/>
            </a:solidFill>
            <a:effectLst>
              <a:outerShdw blurRad="38100" dist="19050" dir="2700000" algn="tl" rotWithShape="0">
                <a:schemeClr val="dk1">
                  <a:alpha val="40000"/>
                </a:schemeClr>
              </a:outerShdw>
            </a:effectLst>
          </a:endParaRPr>
        </a:p>
      </dgm:t>
    </dgm:pt>
    <dgm:pt modelId="{22B7DE9F-DBB4-4640-A317-6B855EAD62A2}" type="parTrans" cxnId="{DF972FEA-EC18-4825-9545-FEACF9BC9D83}">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9501F8B5-0DEF-480B-9A92-FCB162E2E221}" type="sibTrans" cxnId="{DF972FEA-EC18-4825-9545-FEACF9BC9D83}">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F5377207-69CC-4500-8F38-53B56FE0A24E}">
      <dgm:prSet/>
      <dgm:spPr/>
      <dgm:t>
        <a:bodyPr/>
        <a:lstStyle/>
        <a:p>
          <a:r>
            <a:rPr lang="en-IN" b="0" cap="none" spc="0">
              <a:ln w="0"/>
              <a:solidFill>
                <a:schemeClr val="tx1"/>
              </a:solidFill>
              <a:effectLst>
                <a:outerShdw blurRad="38100" dist="19050" dir="2700000" algn="tl" rotWithShape="0">
                  <a:schemeClr val="dk1">
                    <a:alpha val="40000"/>
                  </a:schemeClr>
                </a:outerShdw>
              </a:effectLst>
            </a:rPr>
            <a:t>A microservice is individually deployable.</a:t>
          </a:r>
          <a:endParaRPr lang="en-US" b="0" cap="none" spc="0">
            <a:ln w="0"/>
            <a:solidFill>
              <a:schemeClr val="tx1"/>
            </a:solidFill>
            <a:effectLst>
              <a:outerShdw blurRad="38100" dist="19050" dir="2700000" algn="tl" rotWithShape="0">
                <a:schemeClr val="dk1">
                  <a:alpha val="40000"/>
                </a:schemeClr>
              </a:outerShdw>
            </a:effectLst>
          </a:endParaRPr>
        </a:p>
      </dgm:t>
    </dgm:pt>
    <dgm:pt modelId="{5487C165-7A4C-4765-875A-F4BE0BC62CC9}" type="parTrans" cxnId="{2B8576F3-E221-45CE-9444-CA1A6E7AE728}">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D475D772-887A-4D8E-9795-A8A8FE51BAF8}" type="sibTrans" cxnId="{2B8576F3-E221-45CE-9444-CA1A6E7AE728}">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9F0BA668-35F3-40DA-BB02-58CF3F51FCC5}">
      <dgm:prSet/>
      <dgm:spPr/>
      <dgm:t>
        <a:bodyPr/>
        <a:lstStyle/>
        <a:p>
          <a:r>
            <a:rPr lang="en-IN" b="0" cap="none" spc="0">
              <a:ln w="0"/>
              <a:solidFill>
                <a:schemeClr val="tx1"/>
              </a:solidFill>
              <a:effectLst>
                <a:outerShdw blurRad="38100" dist="19050" dir="2700000" algn="tl" rotWithShape="0">
                  <a:schemeClr val="dk1">
                    <a:alpha val="40000"/>
                  </a:schemeClr>
                </a:outerShdw>
              </a:effectLst>
            </a:rPr>
            <a:t>A microservice consists of one or more processes.</a:t>
          </a:r>
          <a:endParaRPr lang="en-US" b="0" cap="none" spc="0">
            <a:ln w="0"/>
            <a:solidFill>
              <a:schemeClr val="tx1"/>
            </a:solidFill>
            <a:effectLst>
              <a:outerShdw blurRad="38100" dist="19050" dir="2700000" algn="tl" rotWithShape="0">
                <a:schemeClr val="dk1">
                  <a:alpha val="40000"/>
                </a:schemeClr>
              </a:outerShdw>
            </a:effectLst>
          </a:endParaRPr>
        </a:p>
      </dgm:t>
    </dgm:pt>
    <dgm:pt modelId="{CC0E09BF-4711-40FB-8F6D-326BA6DCC8EE}" type="parTrans" cxnId="{F7AD1066-ED98-4197-B40F-89C375ED4CED}">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D8E857A7-D2E4-4E3A-8CA8-2379444AF26F}" type="sibTrans" cxnId="{F7AD1066-ED98-4197-B40F-89C375ED4CED}">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1A8CDAD5-FC3A-4F07-A079-3C8A4E129565}">
      <dgm:prSet/>
      <dgm:spPr/>
      <dgm:t>
        <a:bodyPr/>
        <a:lstStyle/>
        <a:p>
          <a:r>
            <a:rPr lang="en-IN" b="0" cap="none" spc="0">
              <a:ln w="0"/>
              <a:solidFill>
                <a:schemeClr val="tx1"/>
              </a:solidFill>
              <a:effectLst>
                <a:outerShdw blurRad="38100" dist="19050" dir="2700000" algn="tl" rotWithShape="0">
                  <a:schemeClr val="dk1">
                    <a:alpha val="40000"/>
                  </a:schemeClr>
                </a:outerShdw>
              </a:effectLst>
            </a:rPr>
            <a:t>A microservice owns its own data store.</a:t>
          </a:r>
          <a:endParaRPr lang="en-US" b="0" cap="none" spc="0">
            <a:ln w="0"/>
            <a:solidFill>
              <a:schemeClr val="tx1"/>
            </a:solidFill>
            <a:effectLst>
              <a:outerShdw blurRad="38100" dist="19050" dir="2700000" algn="tl" rotWithShape="0">
                <a:schemeClr val="dk1">
                  <a:alpha val="40000"/>
                </a:schemeClr>
              </a:outerShdw>
            </a:effectLst>
          </a:endParaRPr>
        </a:p>
      </dgm:t>
    </dgm:pt>
    <dgm:pt modelId="{669C4B5C-198E-42FD-B95F-FFAA56E1F95F}" type="parTrans" cxnId="{F9D78A6C-22BC-4889-BF9D-9BCE77E4F9D0}">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3E6B4251-B9E8-49A1-8C93-D8E0D073C744}" type="sibTrans" cxnId="{F9D78A6C-22BC-4889-BF9D-9BCE77E4F9D0}">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6A113067-D13C-4308-B7F6-88953255889A}">
      <dgm:prSet/>
      <dgm:spPr/>
      <dgm:t>
        <a:bodyPr/>
        <a:lstStyle/>
        <a:p>
          <a:r>
            <a:rPr lang="en-IN" b="0" cap="none" spc="0">
              <a:ln w="0"/>
              <a:solidFill>
                <a:schemeClr val="tx1"/>
              </a:solidFill>
              <a:effectLst>
                <a:outerShdw blurRad="38100" dist="19050" dir="2700000" algn="tl" rotWithShape="0">
                  <a:schemeClr val="dk1">
                    <a:alpha val="40000"/>
                  </a:schemeClr>
                </a:outerShdw>
              </a:effectLst>
            </a:rPr>
            <a:t>A small team can maintain a handful of microservices.</a:t>
          </a:r>
          <a:endParaRPr lang="en-US" b="0" cap="none" spc="0">
            <a:ln w="0"/>
            <a:solidFill>
              <a:schemeClr val="tx1"/>
            </a:solidFill>
            <a:effectLst>
              <a:outerShdw blurRad="38100" dist="19050" dir="2700000" algn="tl" rotWithShape="0">
                <a:schemeClr val="dk1">
                  <a:alpha val="40000"/>
                </a:schemeClr>
              </a:outerShdw>
            </a:effectLst>
          </a:endParaRPr>
        </a:p>
      </dgm:t>
    </dgm:pt>
    <dgm:pt modelId="{9DA36343-9F1E-47EC-9712-5652F6E11F83}" type="parTrans" cxnId="{37D169AA-5716-4524-9A27-849175522845}">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0C583D12-D08C-4C57-8F4F-E9F34B985E83}" type="sibTrans" cxnId="{37D169AA-5716-4524-9A27-849175522845}">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336F7FBF-080A-4B79-A862-F7475741FC81}">
      <dgm:prSet/>
      <dgm:spPr/>
      <dgm:t>
        <a:bodyPr/>
        <a:lstStyle/>
        <a:p>
          <a:r>
            <a:rPr lang="en-IN" b="0" cap="none" spc="0">
              <a:ln w="0"/>
              <a:solidFill>
                <a:schemeClr val="tx1"/>
              </a:solidFill>
              <a:effectLst>
                <a:outerShdw blurRad="38100" dist="19050" dir="2700000" algn="tl" rotWithShape="0">
                  <a:schemeClr val="dk1">
                    <a:alpha val="40000"/>
                  </a:schemeClr>
                </a:outerShdw>
              </a:effectLst>
            </a:rPr>
            <a:t>A microservice is replaceable.</a:t>
          </a:r>
          <a:endParaRPr lang="en-US" b="0" cap="none" spc="0">
            <a:ln w="0"/>
            <a:solidFill>
              <a:schemeClr val="tx1"/>
            </a:solidFill>
            <a:effectLst>
              <a:outerShdw blurRad="38100" dist="19050" dir="2700000" algn="tl" rotWithShape="0">
                <a:schemeClr val="dk1">
                  <a:alpha val="40000"/>
                </a:schemeClr>
              </a:outerShdw>
            </a:effectLst>
          </a:endParaRPr>
        </a:p>
      </dgm:t>
    </dgm:pt>
    <dgm:pt modelId="{0D63E03A-6C19-4806-8046-25E95B15BA2F}" type="parTrans" cxnId="{4E64F8C1-3168-4C74-BEE5-EAAB9676E718}">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33A0729B-3C1F-4D04-939B-C63109F96A3B}" type="sibTrans" cxnId="{4E64F8C1-3168-4C74-BEE5-EAAB9676E718}">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CDF3045A-EF1C-4FC1-B36B-0B4F02875986}" type="pres">
      <dgm:prSet presAssocID="{7C57C112-ECC6-4F02-A621-35DA3B5A5F82}" presName="linear" presStyleCnt="0">
        <dgm:presLayoutVars>
          <dgm:animLvl val="lvl"/>
          <dgm:resizeHandles val="exact"/>
        </dgm:presLayoutVars>
      </dgm:prSet>
      <dgm:spPr/>
    </dgm:pt>
    <dgm:pt modelId="{9AF59EDF-AD91-47DD-9CE0-3798EA76D3AE}" type="pres">
      <dgm:prSet presAssocID="{7B28C31F-E89A-4635-88B4-B57117C7A148}" presName="parentText" presStyleLbl="node1" presStyleIdx="0" presStyleCnt="6">
        <dgm:presLayoutVars>
          <dgm:chMax val="0"/>
          <dgm:bulletEnabled val="1"/>
        </dgm:presLayoutVars>
      </dgm:prSet>
      <dgm:spPr/>
    </dgm:pt>
    <dgm:pt modelId="{CBE4D9FA-E475-4B6D-8667-4EFAEB32AC33}" type="pres">
      <dgm:prSet presAssocID="{9501F8B5-0DEF-480B-9A92-FCB162E2E221}" presName="spacer" presStyleCnt="0"/>
      <dgm:spPr/>
    </dgm:pt>
    <dgm:pt modelId="{0D60AA6C-6316-4C10-AEF2-6361410B6B25}" type="pres">
      <dgm:prSet presAssocID="{F5377207-69CC-4500-8F38-53B56FE0A24E}" presName="parentText" presStyleLbl="node1" presStyleIdx="1" presStyleCnt="6">
        <dgm:presLayoutVars>
          <dgm:chMax val="0"/>
          <dgm:bulletEnabled val="1"/>
        </dgm:presLayoutVars>
      </dgm:prSet>
      <dgm:spPr/>
    </dgm:pt>
    <dgm:pt modelId="{15CDEAD4-35D2-47B8-B72C-81CBA64E5CE0}" type="pres">
      <dgm:prSet presAssocID="{D475D772-887A-4D8E-9795-A8A8FE51BAF8}" presName="spacer" presStyleCnt="0"/>
      <dgm:spPr/>
    </dgm:pt>
    <dgm:pt modelId="{BEAC4505-D679-418F-85CE-B7FDFAD9857D}" type="pres">
      <dgm:prSet presAssocID="{9F0BA668-35F3-40DA-BB02-58CF3F51FCC5}" presName="parentText" presStyleLbl="node1" presStyleIdx="2" presStyleCnt="6">
        <dgm:presLayoutVars>
          <dgm:chMax val="0"/>
          <dgm:bulletEnabled val="1"/>
        </dgm:presLayoutVars>
      </dgm:prSet>
      <dgm:spPr/>
    </dgm:pt>
    <dgm:pt modelId="{85D7CE3A-876F-43EC-A028-234273BDE6A0}" type="pres">
      <dgm:prSet presAssocID="{D8E857A7-D2E4-4E3A-8CA8-2379444AF26F}" presName="spacer" presStyleCnt="0"/>
      <dgm:spPr/>
    </dgm:pt>
    <dgm:pt modelId="{4EA42B7B-57A5-4BA7-BCC6-8B3AB277EC7B}" type="pres">
      <dgm:prSet presAssocID="{1A8CDAD5-FC3A-4F07-A079-3C8A4E129565}" presName="parentText" presStyleLbl="node1" presStyleIdx="3" presStyleCnt="6">
        <dgm:presLayoutVars>
          <dgm:chMax val="0"/>
          <dgm:bulletEnabled val="1"/>
        </dgm:presLayoutVars>
      </dgm:prSet>
      <dgm:spPr/>
    </dgm:pt>
    <dgm:pt modelId="{4477A5E5-DD6C-456B-BDE7-E5773C40B233}" type="pres">
      <dgm:prSet presAssocID="{3E6B4251-B9E8-49A1-8C93-D8E0D073C744}" presName="spacer" presStyleCnt="0"/>
      <dgm:spPr/>
    </dgm:pt>
    <dgm:pt modelId="{8B320024-EFE1-43C6-90A8-8149E02C5164}" type="pres">
      <dgm:prSet presAssocID="{6A113067-D13C-4308-B7F6-88953255889A}" presName="parentText" presStyleLbl="node1" presStyleIdx="4" presStyleCnt="6">
        <dgm:presLayoutVars>
          <dgm:chMax val="0"/>
          <dgm:bulletEnabled val="1"/>
        </dgm:presLayoutVars>
      </dgm:prSet>
      <dgm:spPr/>
    </dgm:pt>
    <dgm:pt modelId="{AF44352B-2ECB-4F67-86D7-9343AF45B0DD}" type="pres">
      <dgm:prSet presAssocID="{0C583D12-D08C-4C57-8F4F-E9F34B985E83}" presName="spacer" presStyleCnt="0"/>
      <dgm:spPr/>
    </dgm:pt>
    <dgm:pt modelId="{895D6925-70DF-4D0C-929C-34508F4251D9}" type="pres">
      <dgm:prSet presAssocID="{336F7FBF-080A-4B79-A862-F7475741FC81}" presName="parentText" presStyleLbl="node1" presStyleIdx="5" presStyleCnt="6">
        <dgm:presLayoutVars>
          <dgm:chMax val="0"/>
          <dgm:bulletEnabled val="1"/>
        </dgm:presLayoutVars>
      </dgm:prSet>
      <dgm:spPr/>
    </dgm:pt>
  </dgm:ptLst>
  <dgm:cxnLst>
    <dgm:cxn modelId="{36BCD72D-5F45-4B34-AFF4-7188FE45602B}" type="presOf" srcId="{7B28C31F-E89A-4635-88B4-B57117C7A148}" destId="{9AF59EDF-AD91-47DD-9CE0-3798EA76D3AE}" srcOrd="0" destOrd="0" presId="urn:microsoft.com/office/officeart/2005/8/layout/vList2"/>
    <dgm:cxn modelId="{14FD8342-C9D1-4EAD-9542-0267D854501D}" type="presOf" srcId="{7C57C112-ECC6-4F02-A621-35DA3B5A5F82}" destId="{CDF3045A-EF1C-4FC1-B36B-0B4F02875986}" srcOrd="0" destOrd="0" presId="urn:microsoft.com/office/officeart/2005/8/layout/vList2"/>
    <dgm:cxn modelId="{F7AD1066-ED98-4197-B40F-89C375ED4CED}" srcId="{7C57C112-ECC6-4F02-A621-35DA3B5A5F82}" destId="{9F0BA668-35F3-40DA-BB02-58CF3F51FCC5}" srcOrd="2" destOrd="0" parTransId="{CC0E09BF-4711-40FB-8F6D-326BA6DCC8EE}" sibTransId="{D8E857A7-D2E4-4E3A-8CA8-2379444AF26F}"/>
    <dgm:cxn modelId="{B019A846-FB99-46B8-9737-15B92569A35A}" type="presOf" srcId="{336F7FBF-080A-4B79-A862-F7475741FC81}" destId="{895D6925-70DF-4D0C-929C-34508F4251D9}" srcOrd="0" destOrd="0" presId="urn:microsoft.com/office/officeart/2005/8/layout/vList2"/>
    <dgm:cxn modelId="{F9D78A6C-22BC-4889-BF9D-9BCE77E4F9D0}" srcId="{7C57C112-ECC6-4F02-A621-35DA3B5A5F82}" destId="{1A8CDAD5-FC3A-4F07-A079-3C8A4E129565}" srcOrd="3" destOrd="0" parTransId="{669C4B5C-198E-42FD-B95F-FFAA56E1F95F}" sibTransId="{3E6B4251-B9E8-49A1-8C93-D8E0D073C744}"/>
    <dgm:cxn modelId="{D7FEC583-5FA1-4B79-96C2-2D50B65FC521}" type="presOf" srcId="{F5377207-69CC-4500-8F38-53B56FE0A24E}" destId="{0D60AA6C-6316-4C10-AEF2-6361410B6B25}" srcOrd="0" destOrd="0" presId="urn:microsoft.com/office/officeart/2005/8/layout/vList2"/>
    <dgm:cxn modelId="{37D169AA-5716-4524-9A27-849175522845}" srcId="{7C57C112-ECC6-4F02-A621-35DA3B5A5F82}" destId="{6A113067-D13C-4308-B7F6-88953255889A}" srcOrd="4" destOrd="0" parTransId="{9DA36343-9F1E-47EC-9712-5652F6E11F83}" sibTransId="{0C583D12-D08C-4C57-8F4F-E9F34B985E83}"/>
    <dgm:cxn modelId="{32034EC0-527C-4035-AF36-B3A4FEBF4D72}" type="presOf" srcId="{6A113067-D13C-4308-B7F6-88953255889A}" destId="{8B320024-EFE1-43C6-90A8-8149E02C5164}" srcOrd="0" destOrd="0" presId="urn:microsoft.com/office/officeart/2005/8/layout/vList2"/>
    <dgm:cxn modelId="{4E64F8C1-3168-4C74-BEE5-EAAB9676E718}" srcId="{7C57C112-ECC6-4F02-A621-35DA3B5A5F82}" destId="{336F7FBF-080A-4B79-A862-F7475741FC81}" srcOrd="5" destOrd="0" parTransId="{0D63E03A-6C19-4806-8046-25E95B15BA2F}" sibTransId="{33A0729B-3C1F-4D04-939B-C63109F96A3B}"/>
    <dgm:cxn modelId="{DF972FEA-EC18-4825-9545-FEACF9BC9D83}" srcId="{7C57C112-ECC6-4F02-A621-35DA3B5A5F82}" destId="{7B28C31F-E89A-4635-88B4-B57117C7A148}" srcOrd="0" destOrd="0" parTransId="{22B7DE9F-DBB4-4640-A317-6B855EAD62A2}" sibTransId="{9501F8B5-0DEF-480B-9A92-FCB162E2E221}"/>
    <dgm:cxn modelId="{C940C2EC-4A64-4DCF-83DE-0A66F46ABB23}" type="presOf" srcId="{1A8CDAD5-FC3A-4F07-A079-3C8A4E129565}" destId="{4EA42B7B-57A5-4BA7-BCC6-8B3AB277EC7B}" srcOrd="0" destOrd="0" presId="urn:microsoft.com/office/officeart/2005/8/layout/vList2"/>
    <dgm:cxn modelId="{946A81F0-093A-4FE0-9452-7BF287441180}" type="presOf" srcId="{9F0BA668-35F3-40DA-BB02-58CF3F51FCC5}" destId="{BEAC4505-D679-418F-85CE-B7FDFAD9857D}" srcOrd="0" destOrd="0" presId="urn:microsoft.com/office/officeart/2005/8/layout/vList2"/>
    <dgm:cxn modelId="{2B8576F3-E221-45CE-9444-CA1A6E7AE728}" srcId="{7C57C112-ECC6-4F02-A621-35DA3B5A5F82}" destId="{F5377207-69CC-4500-8F38-53B56FE0A24E}" srcOrd="1" destOrd="0" parTransId="{5487C165-7A4C-4765-875A-F4BE0BC62CC9}" sibTransId="{D475D772-887A-4D8E-9795-A8A8FE51BAF8}"/>
    <dgm:cxn modelId="{A9E6DDDD-12F3-477F-9A74-B051C4D67179}" type="presParOf" srcId="{CDF3045A-EF1C-4FC1-B36B-0B4F02875986}" destId="{9AF59EDF-AD91-47DD-9CE0-3798EA76D3AE}" srcOrd="0" destOrd="0" presId="urn:microsoft.com/office/officeart/2005/8/layout/vList2"/>
    <dgm:cxn modelId="{CC2B6FDB-7CF6-4223-8C76-80182796CD23}" type="presParOf" srcId="{CDF3045A-EF1C-4FC1-B36B-0B4F02875986}" destId="{CBE4D9FA-E475-4B6D-8667-4EFAEB32AC33}" srcOrd="1" destOrd="0" presId="urn:microsoft.com/office/officeart/2005/8/layout/vList2"/>
    <dgm:cxn modelId="{531E084D-1FF6-4142-A9E6-25948D76FB68}" type="presParOf" srcId="{CDF3045A-EF1C-4FC1-B36B-0B4F02875986}" destId="{0D60AA6C-6316-4C10-AEF2-6361410B6B25}" srcOrd="2" destOrd="0" presId="urn:microsoft.com/office/officeart/2005/8/layout/vList2"/>
    <dgm:cxn modelId="{81223544-8168-4CCC-8ABB-11798B028798}" type="presParOf" srcId="{CDF3045A-EF1C-4FC1-B36B-0B4F02875986}" destId="{15CDEAD4-35D2-47B8-B72C-81CBA64E5CE0}" srcOrd="3" destOrd="0" presId="urn:microsoft.com/office/officeart/2005/8/layout/vList2"/>
    <dgm:cxn modelId="{F9968B66-D27A-4A90-8D23-6AE93CAD1BEC}" type="presParOf" srcId="{CDF3045A-EF1C-4FC1-B36B-0B4F02875986}" destId="{BEAC4505-D679-418F-85CE-B7FDFAD9857D}" srcOrd="4" destOrd="0" presId="urn:microsoft.com/office/officeart/2005/8/layout/vList2"/>
    <dgm:cxn modelId="{F4CC5E31-A807-475F-A8D8-AD473EF243FF}" type="presParOf" srcId="{CDF3045A-EF1C-4FC1-B36B-0B4F02875986}" destId="{85D7CE3A-876F-43EC-A028-234273BDE6A0}" srcOrd="5" destOrd="0" presId="urn:microsoft.com/office/officeart/2005/8/layout/vList2"/>
    <dgm:cxn modelId="{9E9945D6-C8A9-4692-BBFA-5A891C7875B2}" type="presParOf" srcId="{CDF3045A-EF1C-4FC1-B36B-0B4F02875986}" destId="{4EA42B7B-57A5-4BA7-BCC6-8B3AB277EC7B}" srcOrd="6" destOrd="0" presId="urn:microsoft.com/office/officeart/2005/8/layout/vList2"/>
    <dgm:cxn modelId="{24D1F572-903C-4EA7-8D49-98D7EF2D0EA2}" type="presParOf" srcId="{CDF3045A-EF1C-4FC1-B36B-0B4F02875986}" destId="{4477A5E5-DD6C-456B-BDE7-E5773C40B233}" srcOrd="7" destOrd="0" presId="urn:microsoft.com/office/officeart/2005/8/layout/vList2"/>
    <dgm:cxn modelId="{3EBCD040-0640-4449-A5BA-CB3FC8C9CBF4}" type="presParOf" srcId="{CDF3045A-EF1C-4FC1-B36B-0B4F02875986}" destId="{8B320024-EFE1-43C6-90A8-8149E02C5164}" srcOrd="8" destOrd="0" presId="urn:microsoft.com/office/officeart/2005/8/layout/vList2"/>
    <dgm:cxn modelId="{667E08F7-AE55-4B41-9D29-B3E51F4133A9}" type="presParOf" srcId="{CDF3045A-EF1C-4FC1-B36B-0B4F02875986}" destId="{AF44352B-2ECB-4F67-86D7-9343AF45B0DD}" srcOrd="9" destOrd="0" presId="urn:microsoft.com/office/officeart/2005/8/layout/vList2"/>
    <dgm:cxn modelId="{F9A4028B-AC92-4E9B-BAC8-E3E60DC95B21}" type="presParOf" srcId="{CDF3045A-EF1C-4FC1-B36B-0B4F02875986}" destId="{895D6925-70DF-4D0C-929C-34508F4251D9}"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1A3512-75C3-43F5-AA30-0DF96B32475A}" type="doc">
      <dgm:prSet loTypeId="urn:microsoft.com/office/officeart/2005/8/layout/vList2" loCatId="list" qsTypeId="urn:microsoft.com/office/officeart/2005/8/quickstyle/simple5" qsCatId="simple" csTypeId="urn:microsoft.com/office/officeart/2005/8/colors/colorful3" csCatId="colorful" phldr="1"/>
      <dgm:spPr/>
      <dgm:t>
        <a:bodyPr/>
        <a:lstStyle/>
        <a:p>
          <a:endParaRPr lang="en-US"/>
        </a:p>
      </dgm:t>
    </dgm:pt>
    <dgm:pt modelId="{108E41A6-8F5F-44FA-AC43-7C3C3E13C4FB}">
      <dgm:prSet/>
      <dgm:spPr/>
      <dgm:t>
        <a:bodyPr/>
        <a:lstStyle/>
        <a:p>
          <a:r>
            <a:rPr lang="en-IN" dirty="0"/>
            <a:t>SRP – Single Responsibility Principle (OOP)</a:t>
          </a:r>
          <a:endParaRPr lang="en-US" dirty="0"/>
        </a:p>
      </dgm:t>
    </dgm:pt>
    <dgm:pt modelId="{61321BDD-0E59-4D8A-BB75-F01E22494680}" type="parTrans" cxnId="{2688A65E-4B8F-4361-8742-BB2478382191}">
      <dgm:prSet/>
      <dgm:spPr/>
      <dgm:t>
        <a:bodyPr/>
        <a:lstStyle/>
        <a:p>
          <a:endParaRPr lang="en-US"/>
        </a:p>
      </dgm:t>
    </dgm:pt>
    <dgm:pt modelId="{6E2A27BC-28DF-4256-BEBB-D368F374844D}" type="sibTrans" cxnId="{2688A65E-4B8F-4361-8742-BB2478382191}">
      <dgm:prSet/>
      <dgm:spPr/>
      <dgm:t>
        <a:bodyPr/>
        <a:lstStyle/>
        <a:p>
          <a:endParaRPr lang="en-US"/>
        </a:p>
      </dgm:t>
    </dgm:pt>
    <dgm:pt modelId="{E84D2BED-0627-4818-BF75-DF8121F034D0}">
      <dgm:prSet/>
      <dgm:spPr/>
      <dgm:t>
        <a:bodyPr/>
        <a:lstStyle/>
        <a:p>
          <a:r>
            <a:rPr lang="en-IN"/>
            <a:t>A microservice has a single responsibility.</a:t>
          </a:r>
          <a:endParaRPr lang="en-US"/>
        </a:p>
      </dgm:t>
    </dgm:pt>
    <dgm:pt modelId="{E479CFA1-1488-4F4B-B4C8-C7E2888C4599}" type="parTrans" cxnId="{93FD6A3A-834D-48C9-BEB9-F619ACA4EEBA}">
      <dgm:prSet/>
      <dgm:spPr/>
      <dgm:t>
        <a:bodyPr/>
        <a:lstStyle/>
        <a:p>
          <a:endParaRPr lang="en-US"/>
        </a:p>
      </dgm:t>
    </dgm:pt>
    <dgm:pt modelId="{83771F1E-CE9A-45AC-ACFC-75035683D1F3}" type="sibTrans" cxnId="{93FD6A3A-834D-48C9-BEB9-F619ACA4EEBA}">
      <dgm:prSet/>
      <dgm:spPr/>
      <dgm:t>
        <a:bodyPr/>
        <a:lstStyle/>
        <a:p>
          <a:endParaRPr lang="en-US"/>
        </a:p>
      </dgm:t>
    </dgm:pt>
    <dgm:pt modelId="{0C31D356-D179-4EDD-89C8-0EC833ACBF82}">
      <dgm:prSet/>
      <dgm:spPr/>
      <dgm:t>
        <a:bodyPr/>
        <a:lstStyle/>
        <a:p>
          <a:r>
            <a:rPr lang="en-IN"/>
            <a:t>That responsibility is for a capability.</a:t>
          </a:r>
          <a:endParaRPr lang="en-US"/>
        </a:p>
      </dgm:t>
    </dgm:pt>
    <dgm:pt modelId="{3FA8A626-C463-466E-AB1B-5628A2FCDA69}" type="parTrans" cxnId="{4DCDC4E8-992F-40ED-A52A-FA5FA0A4C206}">
      <dgm:prSet/>
      <dgm:spPr/>
      <dgm:t>
        <a:bodyPr/>
        <a:lstStyle/>
        <a:p>
          <a:endParaRPr lang="en-US"/>
        </a:p>
      </dgm:t>
    </dgm:pt>
    <dgm:pt modelId="{0FAB6756-E709-4F9A-8B93-720694363C18}" type="sibTrans" cxnId="{4DCDC4E8-992F-40ED-A52A-FA5FA0A4C206}">
      <dgm:prSet/>
      <dgm:spPr/>
      <dgm:t>
        <a:bodyPr/>
        <a:lstStyle/>
        <a:p>
          <a:endParaRPr lang="en-US"/>
        </a:p>
      </dgm:t>
    </dgm:pt>
    <dgm:pt modelId="{EFBADA7A-61FE-4E1D-9B5B-A7D1342A04A9}" type="pres">
      <dgm:prSet presAssocID="{4F1A3512-75C3-43F5-AA30-0DF96B32475A}" presName="linear" presStyleCnt="0">
        <dgm:presLayoutVars>
          <dgm:animLvl val="lvl"/>
          <dgm:resizeHandles val="exact"/>
        </dgm:presLayoutVars>
      </dgm:prSet>
      <dgm:spPr/>
    </dgm:pt>
    <dgm:pt modelId="{57075BDC-93C6-4D41-B0D7-3CA945046F06}" type="pres">
      <dgm:prSet presAssocID="{108E41A6-8F5F-44FA-AC43-7C3C3E13C4FB}" presName="parentText" presStyleLbl="node1" presStyleIdx="0" presStyleCnt="3">
        <dgm:presLayoutVars>
          <dgm:chMax val="0"/>
          <dgm:bulletEnabled val="1"/>
        </dgm:presLayoutVars>
      </dgm:prSet>
      <dgm:spPr/>
    </dgm:pt>
    <dgm:pt modelId="{78DFE7CD-A603-4B22-822A-95923B018EFF}" type="pres">
      <dgm:prSet presAssocID="{6E2A27BC-28DF-4256-BEBB-D368F374844D}" presName="spacer" presStyleCnt="0"/>
      <dgm:spPr/>
    </dgm:pt>
    <dgm:pt modelId="{842EF0C2-9DCB-4491-9BE0-12BAED3B1ADC}" type="pres">
      <dgm:prSet presAssocID="{E84D2BED-0627-4818-BF75-DF8121F034D0}" presName="parentText" presStyleLbl="node1" presStyleIdx="1" presStyleCnt="3">
        <dgm:presLayoutVars>
          <dgm:chMax val="0"/>
          <dgm:bulletEnabled val="1"/>
        </dgm:presLayoutVars>
      </dgm:prSet>
      <dgm:spPr/>
    </dgm:pt>
    <dgm:pt modelId="{19CF12BA-C216-4DC5-90C6-E1AE652E8CDF}" type="pres">
      <dgm:prSet presAssocID="{83771F1E-CE9A-45AC-ACFC-75035683D1F3}" presName="spacer" presStyleCnt="0"/>
      <dgm:spPr/>
    </dgm:pt>
    <dgm:pt modelId="{688C6B41-D51E-40ED-AB0E-1DDC1BE4E8C2}" type="pres">
      <dgm:prSet presAssocID="{0C31D356-D179-4EDD-89C8-0EC833ACBF82}" presName="parentText" presStyleLbl="node1" presStyleIdx="2" presStyleCnt="3">
        <dgm:presLayoutVars>
          <dgm:chMax val="0"/>
          <dgm:bulletEnabled val="1"/>
        </dgm:presLayoutVars>
      </dgm:prSet>
      <dgm:spPr/>
    </dgm:pt>
  </dgm:ptLst>
  <dgm:cxnLst>
    <dgm:cxn modelId="{E29DA719-5482-44DD-8FED-168176353EC5}" type="presOf" srcId="{108E41A6-8F5F-44FA-AC43-7C3C3E13C4FB}" destId="{57075BDC-93C6-4D41-B0D7-3CA945046F06}" srcOrd="0" destOrd="0" presId="urn:microsoft.com/office/officeart/2005/8/layout/vList2"/>
    <dgm:cxn modelId="{93FD6A3A-834D-48C9-BEB9-F619ACA4EEBA}" srcId="{4F1A3512-75C3-43F5-AA30-0DF96B32475A}" destId="{E84D2BED-0627-4818-BF75-DF8121F034D0}" srcOrd="1" destOrd="0" parTransId="{E479CFA1-1488-4F4B-B4C8-C7E2888C4599}" sibTransId="{83771F1E-CE9A-45AC-ACFC-75035683D1F3}"/>
    <dgm:cxn modelId="{2688A65E-4B8F-4361-8742-BB2478382191}" srcId="{4F1A3512-75C3-43F5-AA30-0DF96B32475A}" destId="{108E41A6-8F5F-44FA-AC43-7C3C3E13C4FB}" srcOrd="0" destOrd="0" parTransId="{61321BDD-0E59-4D8A-BB75-F01E22494680}" sibTransId="{6E2A27BC-28DF-4256-BEBB-D368F374844D}"/>
    <dgm:cxn modelId="{25B18060-397F-4650-B650-DCB2B36036C2}" type="presOf" srcId="{4F1A3512-75C3-43F5-AA30-0DF96B32475A}" destId="{EFBADA7A-61FE-4E1D-9B5B-A7D1342A04A9}" srcOrd="0" destOrd="0" presId="urn:microsoft.com/office/officeart/2005/8/layout/vList2"/>
    <dgm:cxn modelId="{5DC7FB49-7BD8-4BC3-8D20-A80202FC8F4E}" type="presOf" srcId="{0C31D356-D179-4EDD-89C8-0EC833ACBF82}" destId="{688C6B41-D51E-40ED-AB0E-1DDC1BE4E8C2}" srcOrd="0" destOrd="0" presId="urn:microsoft.com/office/officeart/2005/8/layout/vList2"/>
    <dgm:cxn modelId="{411552C4-1E35-4EF3-BF12-FD44FC78AB1C}" type="presOf" srcId="{E84D2BED-0627-4818-BF75-DF8121F034D0}" destId="{842EF0C2-9DCB-4491-9BE0-12BAED3B1ADC}" srcOrd="0" destOrd="0" presId="urn:microsoft.com/office/officeart/2005/8/layout/vList2"/>
    <dgm:cxn modelId="{4DCDC4E8-992F-40ED-A52A-FA5FA0A4C206}" srcId="{4F1A3512-75C3-43F5-AA30-0DF96B32475A}" destId="{0C31D356-D179-4EDD-89C8-0EC833ACBF82}" srcOrd="2" destOrd="0" parTransId="{3FA8A626-C463-466E-AB1B-5628A2FCDA69}" sibTransId="{0FAB6756-E709-4F9A-8B93-720694363C18}"/>
    <dgm:cxn modelId="{E269E998-DD8C-4D96-8388-4EBB0AAB6EA3}" type="presParOf" srcId="{EFBADA7A-61FE-4E1D-9B5B-A7D1342A04A9}" destId="{57075BDC-93C6-4D41-B0D7-3CA945046F06}" srcOrd="0" destOrd="0" presId="urn:microsoft.com/office/officeart/2005/8/layout/vList2"/>
    <dgm:cxn modelId="{4501F0AD-CBAE-4712-8D9F-38DF9FDE4DB3}" type="presParOf" srcId="{EFBADA7A-61FE-4E1D-9B5B-A7D1342A04A9}" destId="{78DFE7CD-A603-4B22-822A-95923B018EFF}" srcOrd="1" destOrd="0" presId="urn:microsoft.com/office/officeart/2005/8/layout/vList2"/>
    <dgm:cxn modelId="{F9FC0E8E-F0EF-4123-9538-379A13802622}" type="presParOf" srcId="{EFBADA7A-61FE-4E1D-9B5B-A7D1342A04A9}" destId="{842EF0C2-9DCB-4491-9BE0-12BAED3B1ADC}" srcOrd="2" destOrd="0" presId="urn:microsoft.com/office/officeart/2005/8/layout/vList2"/>
    <dgm:cxn modelId="{1B4A7808-4253-4BA3-BE68-468E03660A92}" type="presParOf" srcId="{EFBADA7A-61FE-4E1D-9B5B-A7D1342A04A9}" destId="{19CF12BA-C216-4DC5-90C6-E1AE652E8CDF}" srcOrd="3" destOrd="0" presId="urn:microsoft.com/office/officeart/2005/8/layout/vList2"/>
    <dgm:cxn modelId="{E0F45B8B-A902-4074-8596-D6A7B6ACB38D}" type="presParOf" srcId="{EFBADA7A-61FE-4E1D-9B5B-A7D1342A04A9}" destId="{688C6B41-D51E-40ED-AB0E-1DDC1BE4E8C2}"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FD3C0F6-B074-4223-8546-66983EC159D4}" type="doc">
      <dgm:prSet loTypeId="urn:microsoft.com/office/officeart/2005/8/layout/hierarchy1" loCatId="hierarchy" qsTypeId="urn:microsoft.com/office/officeart/2005/8/quickstyle/simple2" qsCatId="simple" csTypeId="urn:microsoft.com/office/officeart/2005/8/colors/accent3_4" csCatId="accent3"/>
      <dgm:spPr/>
      <dgm:t>
        <a:bodyPr/>
        <a:lstStyle/>
        <a:p>
          <a:endParaRPr lang="en-US"/>
        </a:p>
      </dgm:t>
    </dgm:pt>
    <dgm:pt modelId="{97CDFD72-4F71-4B53-B597-16E30D4391CC}">
      <dgm:prSet/>
      <dgm:spPr/>
      <dgm:t>
        <a:bodyPr/>
        <a:lstStyle/>
        <a:p>
          <a:r>
            <a:rPr lang="en-IN"/>
            <a:t>Uncle Bob states: “Gather together the things that change for the same reasons. Separate those things that change for different reasons.” </a:t>
          </a:r>
          <a:endParaRPr lang="en-US"/>
        </a:p>
      </dgm:t>
    </dgm:pt>
    <dgm:pt modelId="{22ADAC62-6B49-4069-9A63-8E6617396CB3}" type="parTrans" cxnId="{4B714FF3-2D01-4BD6-8DEF-78911813BFFA}">
      <dgm:prSet/>
      <dgm:spPr/>
      <dgm:t>
        <a:bodyPr/>
        <a:lstStyle/>
        <a:p>
          <a:endParaRPr lang="en-US"/>
        </a:p>
      </dgm:t>
    </dgm:pt>
    <dgm:pt modelId="{5A08C946-324F-4D86-86B5-3FE47FA7637A}" type="sibTrans" cxnId="{4B714FF3-2D01-4BD6-8DEF-78911813BFFA}">
      <dgm:prSet/>
      <dgm:spPr/>
      <dgm:t>
        <a:bodyPr/>
        <a:lstStyle/>
        <a:p>
          <a:endParaRPr lang="en-US"/>
        </a:p>
      </dgm:t>
    </dgm:pt>
    <dgm:pt modelId="{FD278D52-9FBE-4754-A8C7-EA3BF779B920}">
      <dgm:prSet/>
      <dgm:spPr/>
      <dgm:t>
        <a:bodyPr/>
        <a:lstStyle/>
        <a:p>
          <a:r>
            <a:rPr lang="en-IN"/>
            <a:t>This way of stating the principle applies to microservices: a microservice should implement exactly one capability. </a:t>
          </a:r>
          <a:endParaRPr lang="en-US"/>
        </a:p>
      </dgm:t>
    </dgm:pt>
    <dgm:pt modelId="{7B54050F-89B5-4812-B82C-F6AA457DBEAD}" type="parTrans" cxnId="{31C6C8BB-62A0-4F9D-910B-8841A1356F2E}">
      <dgm:prSet/>
      <dgm:spPr/>
      <dgm:t>
        <a:bodyPr/>
        <a:lstStyle/>
        <a:p>
          <a:endParaRPr lang="en-US"/>
        </a:p>
      </dgm:t>
    </dgm:pt>
    <dgm:pt modelId="{19425F19-8F89-4CF0-86B0-F184A784EE54}" type="sibTrans" cxnId="{31C6C8BB-62A0-4F9D-910B-8841A1356F2E}">
      <dgm:prSet/>
      <dgm:spPr/>
      <dgm:t>
        <a:bodyPr/>
        <a:lstStyle/>
        <a:p>
          <a:endParaRPr lang="en-US"/>
        </a:p>
      </dgm:t>
    </dgm:pt>
    <dgm:pt modelId="{65E8D048-EBAF-4697-AE03-5D9F3D57150D}">
      <dgm:prSet/>
      <dgm:spPr/>
      <dgm:t>
        <a:bodyPr/>
        <a:lstStyle/>
        <a:p>
          <a:r>
            <a:rPr lang="en-IN"/>
            <a:t>That way, the microservice will have to change only when there’s a change to that capability.</a:t>
          </a:r>
          <a:endParaRPr lang="en-US"/>
        </a:p>
      </dgm:t>
    </dgm:pt>
    <dgm:pt modelId="{A7D68D41-923F-4AC2-9CCF-E81148DB8584}" type="parTrans" cxnId="{05786A3E-F93E-4172-A444-E64DB38C8851}">
      <dgm:prSet/>
      <dgm:spPr/>
      <dgm:t>
        <a:bodyPr/>
        <a:lstStyle/>
        <a:p>
          <a:endParaRPr lang="en-US"/>
        </a:p>
      </dgm:t>
    </dgm:pt>
    <dgm:pt modelId="{610DA98D-7210-400B-A897-611C3530D133}" type="sibTrans" cxnId="{05786A3E-F93E-4172-A444-E64DB38C8851}">
      <dgm:prSet/>
      <dgm:spPr/>
      <dgm:t>
        <a:bodyPr/>
        <a:lstStyle/>
        <a:p>
          <a:endParaRPr lang="en-US"/>
        </a:p>
      </dgm:t>
    </dgm:pt>
    <dgm:pt modelId="{5E55DF99-2CEB-4043-9C05-8CF781AA8494}" type="pres">
      <dgm:prSet presAssocID="{0FD3C0F6-B074-4223-8546-66983EC159D4}" presName="hierChild1" presStyleCnt="0">
        <dgm:presLayoutVars>
          <dgm:chPref val="1"/>
          <dgm:dir/>
          <dgm:animOne val="branch"/>
          <dgm:animLvl val="lvl"/>
          <dgm:resizeHandles/>
        </dgm:presLayoutVars>
      </dgm:prSet>
      <dgm:spPr/>
    </dgm:pt>
    <dgm:pt modelId="{6FC92FF9-41DF-4A95-81AD-E0D0E27D1A5E}" type="pres">
      <dgm:prSet presAssocID="{97CDFD72-4F71-4B53-B597-16E30D4391CC}" presName="hierRoot1" presStyleCnt="0"/>
      <dgm:spPr/>
    </dgm:pt>
    <dgm:pt modelId="{C64B22F4-4EE4-45DB-9750-98D2AF2491B6}" type="pres">
      <dgm:prSet presAssocID="{97CDFD72-4F71-4B53-B597-16E30D4391CC}" presName="composite" presStyleCnt="0"/>
      <dgm:spPr/>
    </dgm:pt>
    <dgm:pt modelId="{115C8C99-3BAE-4D45-8097-AF10227EE41F}" type="pres">
      <dgm:prSet presAssocID="{97CDFD72-4F71-4B53-B597-16E30D4391CC}" presName="background" presStyleLbl="node0" presStyleIdx="0" presStyleCnt="3"/>
      <dgm:spPr/>
    </dgm:pt>
    <dgm:pt modelId="{02DECD60-6C52-4F94-883D-E464F2300EFE}" type="pres">
      <dgm:prSet presAssocID="{97CDFD72-4F71-4B53-B597-16E30D4391CC}" presName="text" presStyleLbl="fgAcc0" presStyleIdx="0" presStyleCnt="3">
        <dgm:presLayoutVars>
          <dgm:chPref val="3"/>
        </dgm:presLayoutVars>
      </dgm:prSet>
      <dgm:spPr/>
    </dgm:pt>
    <dgm:pt modelId="{47AB2F1D-06E8-4EC0-9C96-05C729887988}" type="pres">
      <dgm:prSet presAssocID="{97CDFD72-4F71-4B53-B597-16E30D4391CC}" presName="hierChild2" presStyleCnt="0"/>
      <dgm:spPr/>
    </dgm:pt>
    <dgm:pt modelId="{EDA363FE-0654-4FDF-BBC2-A67848F80AAF}" type="pres">
      <dgm:prSet presAssocID="{FD278D52-9FBE-4754-A8C7-EA3BF779B920}" presName="hierRoot1" presStyleCnt="0"/>
      <dgm:spPr/>
    </dgm:pt>
    <dgm:pt modelId="{191E5F2C-D5C2-4358-874B-EEE421F09D56}" type="pres">
      <dgm:prSet presAssocID="{FD278D52-9FBE-4754-A8C7-EA3BF779B920}" presName="composite" presStyleCnt="0"/>
      <dgm:spPr/>
    </dgm:pt>
    <dgm:pt modelId="{9E5CE968-5A8C-49B4-B178-664DF062F14B}" type="pres">
      <dgm:prSet presAssocID="{FD278D52-9FBE-4754-A8C7-EA3BF779B920}" presName="background" presStyleLbl="node0" presStyleIdx="1" presStyleCnt="3"/>
      <dgm:spPr/>
    </dgm:pt>
    <dgm:pt modelId="{8BEAD3BD-ACC3-41F3-BCFC-75C681F240AA}" type="pres">
      <dgm:prSet presAssocID="{FD278D52-9FBE-4754-A8C7-EA3BF779B920}" presName="text" presStyleLbl="fgAcc0" presStyleIdx="1" presStyleCnt="3">
        <dgm:presLayoutVars>
          <dgm:chPref val="3"/>
        </dgm:presLayoutVars>
      </dgm:prSet>
      <dgm:spPr/>
    </dgm:pt>
    <dgm:pt modelId="{1E9A0A35-63D6-441F-B42C-D42D89353A1C}" type="pres">
      <dgm:prSet presAssocID="{FD278D52-9FBE-4754-A8C7-EA3BF779B920}" presName="hierChild2" presStyleCnt="0"/>
      <dgm:spPr/>
    </dgm:pt>
    <dgm:pt modelId="{2DA35C85-8063-4A51-AEA5-1DAFAB3B30F8}" type="pres">
      <dgm:prSet presAssocID="{65E8D048-EBAF-4697-AE03-5D9F3D57150D}" presName="hierRoot1" presStyleCnt="0"/>
      <dgm:spPr/>
    </dgm:pt>
    <dgm:pt modelId="{4F179B40-7017-4D97-AE05-E36791E8790E}" type="pres">
      <dgm:prSet presAssocID="{65E8D048-EBAF-4697-AE03-5D9F3D57150D}" presName="composite" presStyleCnt="0"/>
      <dgm:spPr/>
    </dgm:pt>
    <dgm:pt modelId="{C4327F03-1AF4-4827-A505-E0AE874B88AD}" type="pres">
      <dgm:prSet presAssocID="{65E8D048-EBAF-4697-AE03-5D9F3D57150D}" presName="background" presStyleLbl="node0" presStyleIdx="2" presStyleCnt="3"/>
      <dgm:spPr/>
    </dgm:pt>
    <dgm:pt modelId="{347787B7-2B2A-408A-92F7-807A82B13CA5}" type="pres">
      <dgm:prSet presAssocID="{65E8D048-EBAF-4697-AE03-5D9F3D57150D}" presName="text" presStyleLbl="fgAcc0" presStyleIdx="2" presStyleCnt="3">
        <dgm:presLayoutVars>
          <dgm:chPref val="3"/>
        </dgm:presLayoutVars>
      </dgm:prSet>
      <dgm:spPr/>
    </dgm:pt>
    <dgm:pt modelId="{775CFAAD-1B0E-4BBF-8104-8BB7D1D69034}" type="pres">
      <dgm:prSet presAssocID="{65E8D048-EBAF-4697-AE03-5D9F3D57150D}" presName="hierChild2" presStyleCnt="0"/>
      <dgm:spPr/>
    </dgm:pt>
  </dgm:ptLst>
  <dgm:cxnLst>
    <dgm:cxn modelId="{29CB8902-F796-40D6-9428-9738B877F353}" type="presOf" srcId="{0FD3C0F6-B074-4223-8546-66983EC159D4}" destId="{5E55DF99-2CEB-4043-9C05-8CF781AA8494}" srcOrd="0" destOrd="0" presId="urn:microsoft.com/office/officeart/2005/8/layout/hierarchy1"/>
    <dgm:cxn modelId="{DEE03A0B-8969-42B2-8EEE-7998F3A1425F}" type="presOf" srcId="{97CDFD72-4F71-4B53-B597-16E30D4391CC}" destId="{02DECD60-6C52-4F94-883D-E464F2300EFE}" srcOrd="0" destOrd="0" presId="urn:microsoft.com/office/officeart/2005/8/layout/hierarchy1"/>
    <dgm:cxn modelId="{05786A3E-F93E-4172-A444-E64DB38C8851}" srcId="{0FD3C0F6-B074-4223-8546-66983EC159D4}" destId="{65E8D048-EBAF-4697-AE03-5D9F3D57150D}" srcOrd="2" destOrd="0" parTransId="{A7D68D41-923F-4AC2-9CCF-E81148DB8584}" sibTransId="{610DA98D-7210-400B-A897-611C3530D133}"/>
    <dgm:cxn modelId="{31C6C8BB-62A0-4F9D-910B-8841A1356F2E}" srcId="{0FD3C0F6-B074-4223-8546-66983EC159D4}" destId="{FD278D52-9FBE-4754-A8C7-EA3BF779B920}" srcOrd="1" destOrd="0" parTransId="{7B54050F-89B5-4812-B82C-F6AA457DBEAD}" sibTransId="{19425F19-8F89-4CF0-86B0-F184A784EE54}"/>
    <dgm:cxn modelId="{4B714FF3-2D01-4BD6-8DEF-78911813BFFA}" srcId="{0FD3C0F6-B074-4223-8546-66983EC159D4}" destId="{97CDFD72-4F71-4B53-B597-16E30D4391CC}" srcOrd="0" destOrd="0" parTransId="{22ADAC62-6B49-4069-9A63-8E6617396CB3}" sibTransId="{5A08C946-324F-4D86-86B5-3FE47FA7637A}"/>
    <dgm:cxn modelId="{91C09FF8-87DB-45DE-B2F2-27B4BF136BA9}" type="presOf" srcId="{FD278D52-9FBE-4754-A8C7-EA3BF779B920}" destId="{8BEAD3BD-ACC3-41F3-BCFC-75C681F240AA}" srcOrd="0" destOrd="0" presId="urn:microsoft.com/office/officeart/2005/8/layout/hierarchy1"/>
    <dgm:cxn modelId="{89EA79FB-8ADF-441A-9FBF-E5BF35F64D91}" type="presOf" srcId="{65E8D048-EBAF-4697-AE03-5D9F3D57150D}" destId="{347787B7-2B2A-408A-92F7-807A82B13CA5}" srcOrd="0" destOrd="0" presId="urn:microsoft.com/office/officeart/2005/8/layout/hierarchy1"/>
    <dgm:cxn modelId="{17C264B6-1497-42EE-BEF0-9AD3BFD1AA57}" type="presParOf" srcId="{5E55DF99-2CEB-4043-9C05-8CF781AA8494}" destId="{6FC92FF9-41DF-4A95-81AD-E0D0E27D1A5E}" srcOrd="0" destOrd="0" presId="urn:microsoft.com/office/officeart/2005/8/layout/hierarchy1"/>
    <dgm:cxn modelId="{6E54E6A5-CADC-493D-8553-D690BD30F52A}" type="presParOf" srcId="{6FC92FF9-41DF-4A95-81AD-E0D0E27D1A5E}" destId="{C64B22F4-4EE4-45DB-9750-98D2AF2491B6}" srcOrd="0" destOrd="0" presId="urn:microsoft.com/office/officeart/2005/8/layout/hierarchy1"/>
    <dgm:cxn modelId="{4E292B3E-E473-4723-A2DB-AC44AD4C2517}" type="presParOf" srcId="{C64B22F4-4EE4-45DB-9750-98D2AF2491B6}" destId="{115C8C99-3BAE-4D45-8097-AF10227EE41F}" srcOrd="0" destOrd="0" presId="urn:microsoft.com/office/officeart/2005/8/layout/hierarchy1"/>
    <dgm:cxn modelId="{2DB8D49F-82BC-4FF8-A3AD-69875E52762C}" type="presParOf" srcId="{C64B22F4-4EE4-45DB-9750-98D2AF2491B6}" destId="{02DECD60-6C52-4F94-883D-E464F2300EFE}" srcOrd="1" destOrd="0" presId="urn:microsoft.com/office/officeart/2005/8/layout/hierarchy1"/>
    <dgm:cxn modelId="{365086FD-0A9B-4B08-B6FC-78BC9453B337}" type="presParOf" srcId="{6FC92FF9-41DF-4A95-81AD-E0D0E27D1A5E}" destId="{47AB2F1D-06E8-4EC0-9C96-05C729887988}" srcOrd="1" destOrd="0" presId="urn:microsoft.com/office/officeart/2005/8/layout/hierarchy1"/>
    <dgm:cxn modelId="{505AEC5A-CB22-4061-9D84-571DC17484F1}" type="presParOf" srcId="{5E55DF99-2CEB-4043-9C05-8CF781AA8494}" destId="{EDA363FE-0654-4FDF-BBC2-A67848F80AAF}" srcOrd="1" destOrd="0" presId="urn:microsoft.com/office/officeart/2005/8/layout/hierarchy1"/>
    <dgm:cxn modelId="{8DF5A42B-27C0-415E-B7AD-AA57CC6F5133}" type="presParOf" srcId="{EDA363FE-0654-4FDF-BBC2-A67848F80AAF}" destId="{191E5F2C-D5C2-4358-874B-EEE421F09D56}" srcOrd="0" destOrd="0" presId="urn:microsoft.com/office/officeart/2005/8/layout/hierarchy1"/>
    <dgm:cxn modelId="{9F394CDF-C986-41FF-8383-76E8FDC57FA6}" type="presParOf" srcId="{191E5F2C-D5C2-4358-874B-EEE421F09D56}" destId="{9E5CE968-5A8C-49B4-B178-664DF062F14B}" srcOrd="0" destOrd="0" presId="urn:microsoft.com/office/officeart/2005/8/layout/hierarchy1"/>
    <dgm:cxn modelId="{9F93D1DC-2C26-49DC-9236-7F8E81E66E89}" type="presParOf" srcId="{191E5F2C-D5C2-4358-874B-EEE421F09D56}" destId="{8BEAD3BD-ACC3-41F3-BCFC-75C681F240AA}" srcOrd="1" destOrd="0" presId="urn:microsoft.com/office/officeart/2005/8/layout/hierarchy1"/>
    <dgm:cxn modelId="{B730F216-9472-4EE2-A086-B2659EB8F052}" type="presParOf" srcId="{EDA363FE-0654-4FDF-BBC2-A67848F80AAF}" destId="{1E9A0A35-63D6-441F-B42C-D42D89353A1C}" srcOrd="1" destOrd="0" presId="urn:microsoft.com/office/officeart/2005/8/layout/hierarchy1"/>
    <dgm:cxn modelId="{A67819B2-E1A3-450F-B286-BB2AE865A6AC}" type="presParOf" srcId="{5E55DF99-2CEB-4043-9C05-8CF781AA8494}" destId="{2DA35C85-8063-4A51-AEA5-1DAFAB3B30F8}" srcOrd="2" destOrd="0" presId="urn:microsoft.com/office/officeart/2005/8/layout/hierarchy1"/>
    <dgm:cxn modelId="{FA356FB1-BCDC-4C8D-81C7-5B7505FF8791}" type="presParOf" srcId="{2DA35C85-8063-4A51-AEA5-1DAFAB3B30F8}" destId="{4F179B40-7017-4D97-AE05-E36791E8790E}" srcOrd="0" destOrd="0" presId="urn:microsoft.com/office/officeart/2005/8/layout/hierarchy1"/>
    <dgm:cxn modelId="{72AE3119-69D9-45DE-A345-A63BD402DF54}" type="presParOf" srcId="{4F179B40-7017-4D97-AE05-E36791E8790E}" destId="{C4327F03-1AF4-4827-A505-E0AE874B88AD}" srcOrd="0" destOrd="0" presId="urn:microsoft.com/office/officeart/2005/8/layout/hierarchy1"/>
    <dgm:cxn modelId="{BFBF5F3F-6422-494A-8683-13853352D0BA}" type="presParOf" srcId="{4F179B40-7017-4D97-AE05-E36791E8790E}" destId="{347787B7-2B2A-408A-92F7-807A82B13CA5}" srcOrd="1" destOrd="0" presId="urn:microsoft.com/office/officeart/2005/8/layout/hierarchy1"/>
    <dgm:cxn modelId="{1FC3F23C-8589-49D0-9370-8CEEF9FE8D67}" type="presParOf" srcId="{2DA35C85-8063-4A51-AEA5-1DAFAB3B30F8}" destId="{775CFAAD-1B0E-4BBF-8104-8BB7D1D6903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300F4BB-2B7A-47E6-A9DC-A38B5CE9D847}" type="doc">
      <dgm:prSet loTypeId="urn:microsoft.com/office/officeart/2005/8/layout/vList2" loCatId="list" qsTypeId="urn:microsoft.com/office/officeart/2005/8/quickstyle/simple4" qsCatId="simple" csTypeId="urn:microsoft.com/office/officeart/2005/8/colors/accent5_3" csCatId="accent5" phldr="1"/>
      <dgm:spPr/>
      <dgm:t>
        <a:bodyPr/>
        <a:lstStyle/>
        <a:p>
          <a:endParaRPr lang="en-US"/>
        </a:p>
      </dgm:t>
    </dgm:pt>
    <dgm:pt modelId="{A6A70694-21F3-4AB9-A3D2-785DF536428F}">
      <dgm:prSet/>
      <dgm:spPr/>
      <dgm:t>
        <a:bodyPr/>
        <a:lstStyle/>
        <a:p>
          <a:pPr algn="just"/>
          <a:r>
            <a:rPr lang="en-IN" dirty="0"/>
            <a:t>A </a:t>
          </a:r>
          <a:r>
            <a:rPr lang="en-IN" i="1" u="sng" dirty="0"/>
            <a:t>business capability</a:t>
          </a:r>
          <a:r>
            <a:rPr lang="en-IN" i="1" dirty="0"/>
            <a:t> </a:t>
          </a:r>
          <a:r>
            <a:rPr lang="en-IN" dirty="0"/>
            <a:t>is something the system does that contributes to the purpose of the system, like keeping track of users’ shopping carts or calculating prices.</a:t>
          </a:r>
          <a:endParaRPr lang="en-US" dirty="0"/>
        </a:p>
      </dgm:t>
    </dgm:pt>
    <dgm:pt modelId="{60DFE0B8-9F5D-401C-8C14-79EADEFAAC1C}" type="parTrans" cxnId="{7262913F-693E-4CE1-B428-21BC0BD4CC4C}">
      <dgm:prSet/>
      <dgm:spPr/>
      <dgm:t>
        <a:bodyPr/>
        <a:lstStyle/>
        <a:p>
          <a:endParaRPr lang="en-US"/>
        </a:p>
      </dgm:t>
    </dgm:pt>
    <dgm:pt modelId="{2BB06C1C-9BFD-4A87-A96D-7528A4AB1F31}" type="sibTrans" cxnId="{7262913F-693E-4CE1-B428-21BC0BD4CC4C}">
      <dgm:prSet/>
      <dgm:spPr/>
      <dgm:t>
        <a:bodyPr/>
        <a:lstStyle/>
        <a:p>
          <a:endParaRPr lang="en-US"/>
        </a:p>
      </dgm:t>
    </dgm:pt>
    <dgm:pt modelId="{A93D76AC-F3CE-43B8-AABA-4F3253FC9A7F}">
      <dgm:prSet/>
      <dgm:spPr/>
      <dgm:t>
        <a:bodyPr/>
        <a:lstStyle/>
        <a:p>
          <a:pPr algn="just"/>
          <a:r>
            <a:rPr lang="en-IN" dirty="0"/>
            <a:t>A </a:t>
          </a:r>
          <a:r>
            <a:rPr lang="en-IN" i="1" u="sng" dirty="0"/>
            <a:t>technical capability</a:t>
          </a:r>
          <a:r>
            <a:rPr lang="en-IN" i="1" dirty="0"/>
            <a:t> </a:t>
          </a:r>
          <a:r>
            <a:rPr lang="en-IN" dirty="0"/>
            <a:t>is one that several other microservices need to use, like integration to some third-party system.</a:t>
          </a:r>
          <a:endParaRPr lang="en-US" dirty="0"/>
        </a:p>
      </dgm:t>
    </dgm:pt>
    <dgm:pt modelId="{338A0524-D670-4FF8-8AFA-3A15DAB95E85}" type="parTrans" cxnId="{5EA56109-A8DF-4986-9477-8977F8A7686D}">
      <dgm:prSet/>
      <dgm:spPr/>
      <dgm:t>
        <a:bodyPr/>
        <a:lstStyle/>
        <a:p>
          <a:endParaRPr lang="en-US"/>
        </a:p>
      </dgm:t>
    </dgm:pt>
    <dgm:pt modelId="{7EA86309-774C-4607-AA64-5BF8BC90136B}" type="sibTrans" cxnId="{5EA56109-A8DF-4986-9477-8977F8A7686D}">
      <dgm:prSet/>
      <dgm:spPr/>
      <dgm:t>
        <a:bodyPr/>
        <a:lstStyle/>
        <a:p>
          <a:endParaRPr lang="en-US"/>
        </a:p>
      </dgm:t>
    </dgm:pt>
    <dgm:pt modelId="{CF30C4ED-6890-43D6-B136-A173EA6E8293}" type="pres">
      <dgm:prSet presAssocID="{6300F4BB-2B7A-47E6-A9DC-A38B5CE9D847}" presName="linear" presStyleCnt="0">
        <dgm:presLayoutVars>
          <dgm:animLvl val="lvl"/>
          <dgm:resizeHandles val="exact"/>
        </dgm:presLayoutVars>
      </dgm:prSet>
      <dgm:spPr/>
    </dgm:pt>
    <dgm:pt modelId="{CE8D279F-F8B6-4796-B961-91DD81492ACC}" type="pres">
      <dgm:prSet presAssocID="{A6A70694-21F3-4AB9-A3D2-785DF536428F}" presName="parentText" presStyleLbl="node1" presStyleIdx="0" presStyleCnt="2">
        <dgm:presLayoutVars>
          <dgm:chMax val="0"/>
          <dgm:bulletEnabled val="1"/>
        </dgm:presLayoutVars>
      </dgm:prSet>
      <dgm:spPr/>
    </dgm:pt>
    <dgm:pt modelId="{532706CB-7922-4B0D-A3FA-2563EC13E970}" type="pres">
      <dgm:prSet presAssocID="{2BB06C1C-9BFD-4A87-A96D-7528A4AB1F31}" presName="spacer" presStyleCnt="0"/>
      <dgm:spPr/>
    </dgm:pt>
    <dgm:pt modelId="{56723C86-61B3-4832-BFF2-4A7B8431B934}" type="pres">
      <dgm:prSet presAssocID="{A93D76AC-F3CE-43B8-AABA-4F3253FC9A7F}" presName="parentText" presStyleLbl="node1" presStyleIdx="1" presStyleCnt="2">
        <dgm:presLayoutVars>
          <dgm:chMax val="0"/>
          <dgm:bulletEnabled val="1"/>
        </dgm:presLayoutVars>
      </dgm:prSet>
      <dgm:spPr/>
    </dgm:pt>
  </dgm:ptLst>
  <dgm:cxnLst>
    <dgm:cxn modelId="{805AE808-2431-407B-A980-B34B4B38D84F}" type="presOf" srcId="{6300F4BB-2B7A-47E6-A9DC-A38B5CE9D847}" destId="{CF30C4ED-6890-43D6-B136-A173EA6E8293}" srcOrd="0" destOrd="0" presId="urn:microsoft.com/office/officeart/2005/8/layout/vList2"/>
    <dgm:cxn modelId="{5EA56109-A8DF-4986-9477-8977F8A7686D}" srcId="{6300F4BB-2B7A-47E6-A9DC-A38B5CE9D847}" destId="{A93D76AC-F3CE-43B8-AABA-4F3253FC9A7F}" srcOrd="1" destOrd="0" parTransId="{338A0524-D670-4FF8-8AFA-3A15DAB95E85}" sibTransId="{7EA86309-774C-4607-AA64-5BF8BC90136B}"/>
    <dgm:cxn modelId="{7262913F-693E-4CE1-B428-21BC0BD4CC4C}" srcId="{6300F4BB-2B7A-47E6-A9DC-A38B5CE9D847}" destId="{A6A70694-21F3-4AB9-A3D2-785DF536428F}" srcOrd="0" destOrd="0" parTransId="{60DFE0B8-9F5D-401C-8C14-79EADEFAAC1C}" sibTransId="{2BB06C1C-9BFD-4A87-A96D-7528A4AB1F31}"/>
    <dgm:cxn modelId="{C1D83978-B7A2-439C-83FB-AE1CDA086C65}" type="presOf" srcId="{A93D76AC-F3CE-43B8-AABA-4F3253FC9A7F}" destId="{56723C86-61B3-4832-BFF2-4A7B8431B934}" srcOrd="0" destOrd="0" presId="urn:microsoft.com/office/officeart/2005/8/layout/vList2"/>
    <dgm:cxn modelId="{421389CF-CCFD-45B5-AD24-3552106823FC}" type="presOf" srcId="{A6A70694-21F3-4AB9-A3D2-785DF536428F}" destId="{CE8D279F-F8B6-4796-B961-91DD81492ACC}" srcOrd="0" destOrd="0" presId="urn:microsoft.com/office/officeart/2005/8/layout/vList2"/>
    <dgm:cxn modelId="{2335077B-9815-4D79-9F12-5B9C819E046C}" type="presParOf" srcId="{CF30C4ED-6890-43D6-B136-A173EA6E8293}" destId="{CE8D279F-F8B6-4796-B961-91DD81492ACC}" srcOrd="0" destOrd="0" presId="urn:microsoft.com/office/officeart/2005/8/layout/vList2"/>
    <dgm:cxn modelId="{0BBB251A-85C6-42D9-8CD4-07287F3A9ABF}" type="presParOf" srcId="{CF30C4ED-6890-43D6-B136-A173EA6E8293}" destId="{532706CB-7922-4B0D-A3FA-2563EC13E970}" srcOrd="1" destOrd="0" presId="urn:microsoft.com/office/officeart/2005/8/layout/vList2"/>
    <dgm:cxn modelId="{1E222FFC-5353-450B-9429-D180099BDB6C}" type="presParOf" srcId="{CF30C4ED-6890-43D6-B136-A173EA6E8293}" destId="{56723C86-61B3-4832-BFF2-4A7B8431B934}"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73E3FDD-82A6-4680-AAB9-4FAEC34F221D}" type="doc">
      <dgm:prSet loTypeId="urn:microsoft.com/office/officeart/2005/8/layout/vList2" loCatId="list" qsTypeId="urn:microsoft.com/office/officeart/2005/8/quickstyle/simple1" qsCatId="simple" csTypeId="urn:microsoft.com/office/officeart/2005/8/colors/accent1_1" csCatId="accent1"/>
      <dgm:spPr/>
      <dgm:t>
        <a:bodyPr/>
        <a:lstStyle/>
        <a:p>
          <a:endParaRPr lang="en-US"/>
        </a:p>
      </dgm:t>
    </dgm:pt>
    <dgm:pt modelId="{B58F11B4-968F-42B9-9888-9AF9D62A44C1}">
      <dgm:prSet custT="1"/>
      <dgm:spPr/>
      <dgm:t>
        <a:bodyPr/>
        <a:lstStyle/>
        <a:p>
          <a:r>
            <a:rPr lang="en-IN" sz="2400"/>
            <a:t>A microservice should be </a:t>
          </a:r>
          <a:r>
            <a:rPr lang="en-IN" sz="2400" i="1"/>
            <a:t>individually deployable</a:t>
          </a:r>
          <a:r>
            <a:rPr lang="en-IN" sz="2400"/>
            <a:t>.</a:t>
          </a:r>
          <a:endParaRPr lang="en-US" sz="2400"/>
        </a:p>
      </dgm:t>
    </dgm:pt>
    <dgm:pt modelId="{E10F4C18-CAF9-4EE9-A2AC-E31C924448BE}" type="parTrans" cxnId="{210EDECC-9416-4C3F-B58A-91823BA1CCD5}">
      <dgm:prSet/>
      <dgm:spPr/>
      <dgm:t>
        <a:bodyPr/>
        <a:lstStyle/>
        <a:p>
          <a:endParaRPr lang="en-US" sz="2400"/>
        </a:p>
      </dgm:t>
    </dgm:pt>
    <dgm:pt modelId="{DCC69E74-E7F8-46E4-BB1D-1AB6A44EA231}" type="sibTrans" cxnId="{210EDECC-9416-4C3F-B58A-91823BA1CCD5}">
      <dgm:prSet/>
      <dgm:spPr/>
      <dgm:t>
        <a:bodyPr/>
        <a:lstStyle/>
        <a:p>
          <a:endParaRPr lang="en-US" sz="2400"/>
        </a:p>
      </dgm:t>
    </dgm:pt>
    <dgm:pt modelId="{567735B3-43E1-44DD-80E0-1519489B23E5}">
      <dgm:prSet custT="1"/>
      <dgm:spPr/>
      <dgm:t>
        <a:bodyPr/>
        <a:lstStyle/>
        <a:p>
          <a:r>
            <a:rPr lang="en-IN" sz="2400"/>
            <a:t>When you a change a microservice, you should be able to deploy that changed microservice to the production environment without deploying (or touching) any other part of your system.</a:t>
          </a:r>
          <a:endParaRPr lang="en-US" sz="2400"/>
        </a:p>
      </dgm:t>
    </dgm:pt>
    <dgm:pt modelId="{828E1D58-66C4-425E-89BF-7974DA1E36DA}" type="parTrans" cxnId="{25FA19B5-F14D-4F85-9CD7-84B6BA617CD8}">
      <dgm:prSet/>
      <dgm:spPr/>
      <dgm:t>
        <a:bodyPr/>
        <a:lstStyle/>
        <a:p>
          <a:endParaRPr lang="en-US" sz="2400"/>
        </a:p>
      </dgm:t>
    </dgm:pt>
    <dgm:pt modelId="{62B2A715-6C9D-4879-8064-7CBAA46DFB2A}" type="sibTrans" cxnId="{25FA19B5-F14D-4F85-9CD7-84B6BA617CD8}">
      <dgm:prSet/>
      <dgm:spPr/>
      <dgm:t>
        <a:bodyPr/>
        <a:lstStyle/>
        <a:p>
          <a:endParaRPr lang="en-US" sz="2400"/>
        </a:p>
      </dgm:t>
    </dgm:pt>
    <dgm:pt modelId="{F50737CE-9433-4077-A7D2-F4141F7929C3}">
      <dgm:prSet custT="1"/>
      <dgm:spPr/>
      <dgm:t>
        <a:bodyPr/>
        <a:lstStyle/>
        <a:p>
          <a:r>
            <a:rPr lang="en-IN" sz="2400"/>
            <a:t>Other microservices in the system should </a:t>
          </a:r>
          <a:r>
            <a:rPr lang="en-IN" sz="2400" u="sng"/>
            <a:t>continue running and working during the deployment</a:t>
          </a:r>
          <a:r>
            <a:rPr lang="en-IN" sz="2400"/>
            <a:t> of the changed microservice, and </a:t>
          </a:r>
          <a:r>
            <a:rPr lang="en-IN" sz="2400" u="sng"/>
            <a:t>continue running once the new version</a:t>
          </a:r>
          <a:r>
            <a:rPr lang="en-IN" sz="2400"/>
            <a:t> is deployed</a:t>
          </a:r>
          <a:endParaRPr lang="en-US" sz="2400"/>
        </a:p>
      </dgm:t>
    </dgm:pt>
    <dgm:pt modelId="{14CD5DC1-ADCA-4F0A-820E-796DD531D6FA}" type="parTrans" cxnId="{9A7AE570-5472-445C-82CD-0282A80F08DC}">
      <dgm:prSet/>
      <dgm:spPr/>
      <dgm:t>
        <a:bodyPr/>
        <a:lstStyle/>
        <a:p>
          <a:endParaRPr lang="en-US" sz="2400"/>
        </a:p>
      </dgm:t>
    </dgm:pt>
    <dgm:pt modelId="{D2BA9F82-EB17-44EA-8835-5DD52F2E73CB}" type="sibTrans" cxnId="{9A7AE570-5472-445C-82CD-0282A80F08DC}">
      <dgm:prSet/>
      <dgm:spPr/>
      <dgm:t>
        <a:bodyPr/>
        <a:lstStyle/>
        <a:p>
          <a:endParaRPr lang="en-US" sz="2400"/>
        </a:p>
      </dgm:t>
    </dgm:pt>
    <dgm:pt modelId="{62ED1B32-ECDB-4D0C-9207-6BCD861AC63A}" type="pres">
      <dgm:prSet presAssocID="{173E3FDD-82A6-4680-AAB9-4FAEC34F221D}" presName="linear" presStyleCnt="0">
        <dgm:presLayoutVars>
          <dgm:animLvl val="lvl"/>
          <dgm:resizeHandles val="exact"/>
        </dgm:presLayoutVars>
      </dgm:prSet>
      <dgm:spPr/>
    </dgm:pt>
    <dgm:pt modelId="{2DD843BC-31C6-48D4-8B1A-DB2655B5C39D}" type="pres">
      <dgm:prSet presAssocID="{B58F11B4-968F-42B9-9888-9AF9D62A44C1}" presName="parentText" presStyleLbl="node1" presStyleIdx="0" presStyleCnt="3">
        <dgm:presLayoutVars>
          <dgm:chMax val="0"/>
          <dgm:bulletEnabled val="1"/>
        </dgm:presLayoutVars>
      </dgm:prSet>
      <dgm:spPr/>
    </dgm:pt>
    <dgm:pt modelId="{C94077EF-1FA1-4363-B7EA-CBFEBDF02F55}" type="pres">
      <dgm:prSet presAssocID="{DCC69E74-E7F8-46E4-BB1D-1AB6A44EA231}" presName="spacer" presStyleCnt="0"/>
      <dgm:spPr/>
    </dgm:pt>
    <dgm:pt modelId="{AFEC045F-0E23-4A47-96B2-E75C63FC41E1}" type="pres">
      <dgm:prSet presAssocID="{567735B3-43E1-44DD-80E0-1519489B23E5}" presName="parentText" presStyleLbl="node1" presStyleIdx="1" presStyleCnt="3">
        <dgm:presLayoutVars>
          <dgm:chMax val="0"/>
          <dgm:bulletEnabled val="1"/>
        </dgm:presLayoutVars>
      </dgm:prSet>
      <dgm:spPr/>
    </dgm:pt>
    <dgm:pt modelId="{CD4E633A-8AEF-45CE-B1C5-2B89EE18D934}" type="pres">
      <dgm:prSet presAssocID="{62B2A715-6C9D-4879-8064-7CBAA46DFB2A}" presName="spacer" presStyleCnt="0"/>
      <dgm:spPr/>
    </dgm:pt>
    <dgm:pt modelId="{C9B80A66-15B5-4C94-A70D-D7465C0436B9}" type="pres">
      <dgm:prSet presAssocID="{F50737CE-9433-4077-A7D2-F4141F7929C3}" presName="parentText" presStyleLbl="node1" presStyleIdx="2" presStyleCnt="3">
        <dgm:presLayoutVars>
          <dgm:chMax val="0"/>
          <dgm:bulletEnabled val="1"/>
        </dgm:presLayoutVars>
      </dgm:prSet>
      <dgm:spPr/>
    </dgm:pt>
  </dgm:ptLst>
  <dgm:cxnLst>
    <dgm:cxn modelId="{509FC307-C55D-4522-A912-5805BEB48831}" type="presOf" srcId="{B58F11B4-968F-42B9-9888-9AF9D62A44C1}" destId="{2DD843BC-31C6-48D4-8B1A-DB2655B5C39D}" srcOrd="0" destOrd="0" presId="urn:microsoft.com/office/officeart/2005/8/layout/vList2"/>
    <dgm:cxn modelId="{14942561-044B-408D-A672-EB479EE7A02A}" type="presOf" srcId="{567735B3-43E1-44DD-80E0-1519489B23E5}" destId="{AFEC045F-0E23-4A47-96B2-E75C63FC41E1}" srcOrd="0" destOrd="0" presId="urn:microsoft.com/office/officeart/2005/8/layout/vList2"/>
    <dgm:cxn modelId="{9A7AE570-5472-445C-82CD-0282A80F08DC}" srcId="{173E3FDD-82A6-4680-AAB9-4FAEC34F221D}" destId="{F50737CE-9433-4077-A7D2-F4141F7929C3}" srcOrd="2" destOrd="0" parTransId="{14CD5DC1-ADCA-4F0A-820E-796DD531D6FA}" sibTransId="{D2BA9F82-EB17-44EA-8835-5DD52F2E73CB}"/>
    <dgm:cxn modelId="{C3A95658-235A-4F55-B774-23523D2408D0}" type="presOf" srcId="{173E3FDD-82A6-4680-AAB9-4FAEC34F221D}" destId="{62ED1B32-ECDB-4D0C-9207-6BCD861AC63A}" srcOrd="0" destOrd="0" presId="urn:microsoft.com/office/officeart/2005/8/layout/vList2"/>
    <dgm:cxn modelId="{25FA19B5-F14D-4F85-9CD7-84B6BA617CD8}" srcId="{173E3FDD-82A6-4680-AAB9-4FAEC34F221D}" destId="{567735B3-43E1-44DD-80E0-1519489B23E5}" srcOrd="1" destOrd="0" parTransId="{828E1D58-66C4-425E-89BF-7974DA1E36DA}" sibTransId="{62B2A715-6C9D-4879-8064-7CBAA46DFB2A}"/>
    <dgm:cxn modelId="{210EDECC-9416-4C3F-B58A-91823BA1CCD5}" srcId="{173E3FDD-82A6-4680-AAB9-4FAEC34F221D}" destId="{B58F11B4-968F-42B9-9888-9AF9D62A44C1}" srcOrd="0" destOrd="0" parTransId="{E10F4C18-CAF9-4EE9-A2AC-E31C924448BE}" sibTransId="{DCC69E74-E7F8-46E4-BB1D-1AB6A44EA231}"/>
    <dgm:cxn modelId="{1EF5ECE6-CC15-453F-94E5-AD5E04703725}" type="presOf" srcId="{F50737CE-9433-4077-A7D2-F4141F7929C3}" destId="{C9B80A66-15B5-4C94-A70D-D7465C0436B9}" srcOrd="0" destOrd="0" presId="urn:microsoft.com/office/officeart/2005/8/layout/vList2"/>
    <dgm:cxn modelId="{939E128A-4B88-47B5-9FA7-0455A95F55E6}" type="presParOf" srcId="{62ED1B32-ECDB-4D0C-9207-6BCD861AC63A}" destId="{2DD843BC-31C6-48D4-8B1A-DB2655B5C39D}" srcOrd="0" destOrd="0" presId="urn:microsoft.com/office/officeart/2005/8/layout/vList2"/>
    <dgm:cxn modelId="{73A4F29F-BB50-45C0-871B-906885205685}" type="presParOf" srcId="{62ED1B32-ECDB-4D0C-9207-6BCD861AC63A}" destId="{C94077EF-1FA1-4363-B7EA-CBFEBDF02F55}" srcOrd="1" destOrd="0" presId="urn:microsoft.com/office/officeart/2005/8/layout/vList2"/>
    <dgm:cxn modelId="{CE938A61-8A9F-4E17-9241-1830295644C2}" type="presParOf" srcId="{62ED1B32-ECDB-4D0C-9207-6BCD861AC63A}" destId="{AFEC045F-0E23-4A47-96B2-E75C63FC41E1}" srcOrd="2" destOrd="0" presId="urn:microsoft.com/office/officeart/2005/8/layout/vList2"/>
    <dgm:cxn modelId="{1CAED674-A18B-42A3-820A-D38613F2C0E4}" type="presParOf" srcId="{62ED1B32-ECDB-4D0C-9207-6BCD861AC63A}" destId="{CD4E633A-8AEF-45CE-B1C5-2B89EE18D934}" srcOrd="3" destOrd="0" presId="urn:microsoft.com/office/officeart/2005/8/layout/vList2"/>
    <dgm:cxn modelId="{635BEF6A-8ED9-468F-A174-B0F87AF5D47D}" type="presParOf" srcId="{62ED1B32-ECDB-4D0C-9207-6BCD861AC63A}" destId="{C9B80A66-15B5-4C94-A70D-D7465C0436B9}"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8950007-CF70-4A67-9554-C8B74EB1618A}" type="doc">
      <dgm:prSet loTypeId="urn:microsoft.com/office/officeart/2005/8/layout/hierarchy1" loCatId="hierarchy" qsTypeId="urn:microsoft.com/office/officeart/2005/8/quickstyle/simple3" qsCatId="simple" csTypeId="urn:microsoft.com/office/officeart/2005/8/colors/accent6_3" csCatId="accent6" phldr="1"/>
      <dgm:spPr/>
      <dgm:t>
        <a:bodyPr/>
        <a:lstStyle/>
        <a:p>
          <a:endParaRPr lang="en-US"/>
        </a:p>
      </dgm:t>
    </dgm:pt>
    <dgm:pt modelId="{22276CF5-8264-4747-873D-672E252FE600}">
      <dgm:prSet/>
      <dgm:spPr/>
      <dgm:t>
        <a:bodyPr/>
        <a:lstStyle/>
        <a:p>
          <a:r>
            <a:rPr lang="en-IN" dirty="0"/>
            <a:t>Each microservice must run in separate processes from other microservices</a:t>
          </a:r>
          <a:endParaRPr lang="en-US" dirty="0"/>
        </a:p>
      </dgm:t>
    </dgm:pt>
    <dgm:pt modelId="{710FB432-B637-40C6-B4AB-1D658F0B27A6}" type="parTrans" cxnId="{74BC1F37-DC7A-4E0D-83D1-DA80D0A5F3C0}">
      <dgm:prSet/>
      <dgm:spPr/>
      <dgm:t>
        <a:bodyPr/>
        <a:lstStyle/>
        <a:p>
          <a:endParaRPr lang="en-US"/>
        </a:p>
      </dgm:t>
    </dgm:pt>
    <dgm:pt modelId="{AC50A716-2216-479A-A635-D3F400B8EB1C}" type="sibTrans" cxnId="{74BC1F37-DC7A-4E0D-83D1-DA80D0A5F3C0}">
      <dgm:prSet/>
      <dgm:spPr/>
      <dgm:t>
        <a:bodyPr/>
        <a:lstStyle/>
        <a:p>
          <a:endParaRPr lang="en-US"/>
        </a:p>
      </dgm:t>
    </dgm:pt>
    <dgm:pt modelId="{B82AED18-55C9-49CA-A891-D6ECF7EC60BF}">
      <dgm:prSet/>
      <dgm:spPr/>
      <dgm:t>
        <a:bodyPr/>
        <a:lstStyle/>
        <a:p>
          <a:r>
            <a:rPr lang="en-IN"/>
            <a:t>Each microservice can have more than one process.</a:t>
          </a:r>
          <a:endParaRPr lang="en-US"/>
        </a:p>
      </dgm:t>
    </dgm:pt>
    <dgm:pt modelId="{6F388CBA-32B7-468D-B2FC-48B7BD09F59B}" type="parTrans" cxnId="{74B922BC-D39A-4555-88BF-7CD8F8F70AD9}">
      <dgm:prSet/>
      <dgm:spPr/>
      <dgm:t>
        <a:bodyPr/>
        <a:lstStyle/>
        <a:p>
          <a:endParaRPr lang="en-US"/>
        </a:p>
      </dgm:t>
    </dgm:pt>
    <dgm:pt modelId="{F8F4A530-E943-40C8-BD13-BAB24E8491C6}" type="sibTrans" cxnId="{74B922BC-D39A-4555-88BF-7CD8F8F70AD9}">
      <dgm:prSet/>
      <dgm:spPr/>
      <dgm:t>
        <a:bodyPr/>
        <a:lstStyle/>
        <a:p>
          <a:endParaRPr lang="en-US"/>
        </a:p>
      </dgm:t>
    </dgm:pt>
    <dgm:pt modelId="{9EAD4719-CBC8-46F9-BCEE-A35710E30C01}" type="pres">
      <dgm:prSet presAssocID="{08950007-CF70-4A67-9554-C8B74EB1618A}" presName="hierChild1" presStyleCnt="0">
        <dgm:presLayoutVars>
          <dgm:chPref val="1"/>
          <dgm:dir/>
          <dgm:animOne val="branch"/>
          <dgm:animLvl val="lvl"/>
          <dgm:resizeHandles/>
        </dgm:presLayoutVars>
      </dgm:prSet>
      <dgm:spPr/>
    </dgm:pt>
    <dgm:pt modelId="{DB7C5794-E442-43EC-94F9-148B424FE287}" type="pres">
      <dgm:prSet presAssocID="{22276CF5-8264-4747-873D-672E252FE600}" presName="hierRoot1" presStyleCnt="0"/>
      <dgm:spPr/>
    </dgm:pt>
    <dgm:pt modelId="{DB057002-C201-4BEC-B55A-53E590C9677E}" type="pres">
      <dgm:prSet presAssocID="{22276CF5-8264-4747-873D-672E252FE600}" presName="composite" presStyleCnt="0"/>
      <dgm:spPr/>
    </dgm:pt>
    <dgm:pt modelId="{F37183E5-D667-4DC5-B5A0-75136ED2C342}" type="pres">
      <dgm:prSet presAssocID="{22276CF5-8264-4747-873D-672E252FE600}" presName="background" presStyleLbl="node0" presStyleIdx="0" presStyleCnt="2"/>
      <dgm:spPr/>
    </dgm:pt>
    <dgm:pt modelId="{4B82ADF4-3009-418D-A4BD-447B472C2803}" type="pres">
      <dgm:prSet presAssocID="{22276CF5-8264-4747-873D-672E252FE600}" presName="text" presStyleLbl="fgAcc0" presStyleIdx="0" presStyleCnt="2" custLinFactNeighborX="442" custLinFactNeighborY="232">
        <dgm:presLayoutVars>
          <dgm:chPref val="3"/>
        </dgm:presLayoutVars>
      </dgm:prSet>
      <dgm:spPr/>
    </dgm:pt>
    <dgm:pt modelId="{6A25D9A8-3699-4309-9368-4C3C17B1EEFA}" type="pres">
      <dgm:prSet presAssocID="{22276CF5-8264-4747-873D-672E252FE600}" presName="hierChild2" presStyleCnt="0"/>
      <dgm:spPr/>
    </dgm:pt>
    <dgm:pt modelId="{0F662D6E-D5C9-4105-ACC6-5B16FFCEAF0A}" type="pres">
      <dgm:prSet presAssocID="{B82AED18-55C9-49CA-A891-D6ECF7EC60BF}" presName="hierRoot1" presStyleCnt="0"/>
      <dgm:spPr/>
    </dgm:pt>
    <dgm:pt modelId="{6E071B50-1239-447E-8B78-503FEDE09871}" type="pres">
      <dgm:prSet presAssocID="{B82AED18-55C9-49CA-A891-D6ECF7EC60BF}" presName="composite" presStyleCnt="0"/>
      <dgm:spPr/>
    </dgm:pt>
    <dgm:pt modelId="{7E40B596-929F-4DA4-B6A3-B9A90E7BE972}" type="pres">
      <dgm:prSet presAssocID="{B82AED18-55C9-49CA-A891-D6ECF7EC60BF}" presName="background" presStyleLbl="node0" presStyleIdx="1" presStyleCnt="2"/>
      <dgm:spPr/>
    </dgm:pt>
    <dgm:pt modelId="{4DCBE541-82A3-438B-B950-8835B6F94162}" type="pres">
      <dgm:prSet presAssocID="{B82AED18-55C9-49CA-A891-D6ECF7EC60BF}" presName="text" presStyleLbl="fgAcc0" presStyleIdx="1" presStyleCnt="2">
        <dgm:presLayoutVars>
          <dgm:chPref val="3"/>
        </dgm:presLayoutVars>
      </dgm:prSet>
      <dgm:spPr/>
    </dgm:pt>
    <dgm:pt modelId="{9D81F122-DBEA-4ABD-99D1-52CB1085794A}" type="pres">
      <dgm:prSet presAssocID="{B82AED18-55C9-49CA-A891-D6ECF7EC60BF}" presName="hierChild2" presStyleCnt="0"/>
      <dgm:spPr/>
    </dgm:pt>
  </dgm:ptLst>
  <dgm:cxnLst>
    <dgm:cxn modelId="{74BC1F37-DC7A-4E0D-83D1-DA80D0A5F3C0}" srcId="{08950007-CF70-4A67-9554-C8B74EB1618A}" destId="{22276CF5-8264-4747-873D-672E252FE600}" srcOrd="0" destOrd="0" parTransId="{710FB432-B637-40C6-B4AB-1D658F0B27A6}" sibTransId="{AC50A716-2216-479A-A635-D3F400B8EB1C}"/>
    <dgm:cxn modelId="{6FCE7145-283B-4957-B7C4-55FDFAE051CF}" type="presOf" srcId="{B82AED18-55C9-49CA-A891-D6ECF7EC60BF}" destId="{4DCBE541-82A3-438B-B950-8835B6F94162}" srcOrd="0" destOrd="0" presId="urn:microsoft.com/office/officeart/2005/8/layout/hierarchy1"/>
    <dgm:cxn modelId="{4CBE2152-CE0B-4CDF-9C4B-3182ED8515E6}" type="presOf" srcId="{22276CF5-8264-4747-873D-672E252FE600}" destId="{4B82ADF4-3009-418D-A4BD-447B472C2803}" srcOrd="0" destOrd="0" presId="urn:microsoft.com/office/officeart/2005/8/layout/hierarchy1"/>
    <dgm:cxn modelId="{74B922BC-D39A-4555-88BF-7CD8F8F70AD9}" srcId="{08950007-CF70-4A67-9554-C8B74EB1618A}" destId="{B82AED18-55C9-49CA-A891-D6ECF7EC60BF}" srcOrd="1" destOrd="0" parTransId="{6F388CBA-32B7-468D-B2FC-48B7BD09F59B}" sibTransId="{F8F4A530-E943-40C8-BD13-BAB24E8491C6}"/>
    <dgm:cxn modelId="{8F489AEF-6D11-4E60-8BD1-A7880E7165EA}" type="presOf" srcId="{08950007-CF70-4A67-9554-C8B74EB1618A}" destId="{9EAD4719-CBC8-46F9-BCEE-A35710E30C01}" srcOrd="0" destOrd="0" presId="urn:microsoft.com/office/officeart/2005/8/layout/hierarchy1"/>
    <dgm:cxn modelId="{2A53103E-D4C3-4B99-BE57-A9EF7C5C78D8}" type="presParOf" srcId="{9EAD4719-CBC8-46F9-BCEE-A35710E30C01}" destId="{DB7C5794-E442-43EC-94F9-148B424FE287}" srcOrd="0" destOrd="0" presId="urn:microsoft.com/office/officeart/2005/8/layout/hierarchy1"/>
    <dgm:cxn modelId="{9725652C-911D-45C1-9536-E1082DAD7AC2}" type="presParOf" srcId="{DB7C5794-E442-43EC-94F9-148B424FE287}" destId="{DB057002-C201-4BEC-B55A-53E590C9677E}" srcOrd="0" destOrd="0" presId="urn:microsoft.com/office/officeart/2005/8/layout/hierarchy1"/>
    <dgm:cxn modelId="{6967CED8-9E0A-43C0-A0AC-05981E8A2F87}" type="presParOf" srcId="{DB057002-C201-4BEC-B55A-53E590C9677E}" destId="{F37183E5-D667-4DC5-B5A0-75136ED2C342}" srcOrd="0" destOrd="0" presId="urn:microsoft.com/office/officeart/2005/8/layout/hierarchy1"/>
    <dgm:cxn modelId="{2BF4CA96-796A-4F61-AFAB-56A5AA3CB956}" type="presParOf" srcId="{DB057002-C201-4BEC-B55A-53E590C9677E}" destId="{4B82ADF4-3009-418D-A4BD-447B472C2803}" srcOrd="1" destOrd="0" presId="urn:microsoft.com/office/officeart/2005/8/layout/hierarchy1"/>
    <dgm:cxn modelId="{307B9C1B-A3CC-45CF-BA84-680B27D19937}" type="presParOf" srcId="{DB7C5794-E442-43EC-94F9-148B424FE287}" destId="{6A25D9A8-3699-4309-9368-4C3C17B1EEFA}" srcOrd="1" destOrd="0" presId="urn:microsoft.com/office/officeart/2005/8/layout/hierarchy1"/>
    <dgm:cxn modelId="{744D6D82-AE2D-4A2D-A759-53D2EBA97314}" type="presParOf" srcId="{9EAD4719-CBC8-46F9-BCEE-A35710E30C01}" destId="{0F662D6E-D5C9-4105-ACC6-5B16FFCEAF0A}" srcOrd="1" destOrd="0" presId="urn:microsoft.com/office/officeart/2005/8/layout/hierarchy1"/>
    <dgm:cxn modelId="{A8287820-441A-4C93-B5FC-E593D5B9C046}" type="presParOf" srcId="{0F662D6E-D5C9-4105-ACC6-5B16FFCEAF0A}" destId="{6E071B50-1239-447E-8B78-503FEDE09871}" srcOrd="0" destOrd="0" presId="urn:microsoft.com/office/officeart/2005/8/layout/hierarchy1"/>
    <dgm:cxn modelId="{AB445F58-80D1-4878-821D-1BFF571D37CF}" type="presParOf" srcId="{6E071B50-1239-447E-8B78-503FEDE09871}" destId="{7E40B596-929F-4DA4-B6A3-B9A90E7BE972}" srcOrd="0" destOrd="0" presId="urn:microsoft.com/office/officeart/2005/8/layout/hierarchy1"/>
    <dgm:cxn modelId="{37F61D6A-0CE7-46B2-B107-81F879D03E48}" type="presParOf" srcId="{6E071B50-1239-447E-8B78-503FEDE09871}" destId="{4DCBE541-82A3-438B-B950-8835B6F94162}" srcOrd="1" destOrd="0" presId="urn:microsoft.com/office/officeart/2005/8/layout/hierarchy1"/>
    <dgm:cxn modelId="{006E32EF-66FD-47FA-A2AC-510E0DB5DCFA}" type="presParOf" srcId="{0F662D6E-D5C9-4105-ACC6-5B16FFCEAF0A}" destId="{9D81F122-DBEA-4ABD-99D1-52CB1085794A}"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2BE4A4E-76A5-4803-B6BF-9015ED7F09A3}" type="doc">
      <dgm:prSet loTypeId="urn:microsoft.com/office/officeart/2005/8/layout/vList2" loCatId="list" qsTypeId="urn:microsoft.com/office/officeart/2005/8/quickstyle/simple5" qsCatId="simple" csTypeId="urn:microsoft.com/office/officeart/2005/8/colors/colorful3" csCatId="colorful"/>
      <dgm:spPr/>
      <dgm:t>
        <a:bodyPr/>
        <a:lstStyle/>
        <a:p>
          <a:endParaRPr lang="en-US"/>
        </a:p>
      </dgm:t>
    </dgm:pt>
    <dgm:pt modelId="{8D39297D-FBCC-4497-A136-51F38E1E5DB4}">
      <dgm:prSet/>
      <dgm:spPr/>
      <dgm:t>
        <a:bodyPr/>
        <a:lstStyle/>
        <a:p>
          <a:pPr algn="just"/>
          <a:r>
            <a:rPr lang="en-IN" dirty="0"/>
            <a:t>A microservice owns the data store where it stores the data it needs.</a:t>
          </a:r>
          <a:endParaRPr lang="en-US" dirty="0"/>
        </a:p>
      </dgm:t>
    </dgm:pt>
    <dgm:pt modelId="{12AF2BC1-F951-4AA6-AF17-D5EF1ED55F04}" type="parTrans" cxnId="{E25A07C6-BB7F-47A9-A166-D6CB1CBD4CFA}">
      <dgm:prSet/>
      <dgm:spPr/>
      <dgm:t>
        <a:bodyPr/>
        <a:lstStyle/>
        <a:p>
          <a:endParaRPr lang="en-US"/>
        </a:p>
      </dgm:t>
    </dgm:pt>
    <dgm:pt modelId="{36FE8820-97EF-4D4F-AF11-83E595405DE0}" type="sibTrans" cxnId="{E25A07C6-BB7F-47A9-A166-D6CB1CBD4CFA}">
      <dgm:prSet/>
      <dgm:spPr/>
      <dgm:t>
        <a:bodyPr/>
        <a:lstStyle/>
        <a:p>
          <a:endParaRPr lang="en-US"/>
        </a:p>
      </dgm:t>
    </dgm:pt>
    <dgm:pt modelId="{DCB65106-25BF-4F9C-B1EA-FE8F21B3FEEB}">
      <dgm:prSet/>
      <dgm:spPr/>
      <dgm:t>
        <a:bodyPr/>
        <a:lstStyle/>
        <a:p>
          <a:pPr algn="just"/>
          <a:r>
            <a:rPr lang="en-IN" dirty="0"/>
            <a:t>If each microservice owns its own data store makes it possible to use different database technologies for different microservices depending on the needs of each microservice.</a:t>
          </a:r>
          <a:endParaRPr lang="en-US" dirty="0"/>
        </a:p>
      </dgm:t>
    </dgm:pt>
    <dgm:pt modelId="{C95C1A70-64B4-4917-97DB-F2507BD1D304}" type="parTrans" cxnId="{CDAEB2B8-2355-46F8-BE1A-5DB787238194}">
      <dgm:prSet/>
      <dgm:spPr/>
      <dgm:t>
        <a:bodyPr/>
        <a:lstStyle/>
        <a:p>
          <a:endParaRPr lang="en-US"/>
        </a:p>
      </dgm:t>
    </dgm:pt>
    <dgm:pt modelId="{378A4910-6B17-44CF-A571-87AD4AFACE5A}" type="sibTrans" cxnId="{CDAEB2B8-2355-46F8-BE1A-5DB787238194}">
      <dgm:prSet/>
      <dgm:spPr/>
      <dgm:t>
        <a:bodyPr/>
        <a:lstStyle/>
        <a:p>
          <a:endParaRPr lang="en-US"/>
        </a:p>
      </dgm:t>
    </dgm:pt>
    <dgm:pt modelId="{D7219422-8E9E-4C00-B061-5EE561F1B33D}" type="pres">
      <dgm:prSet presAssocID="{12BE4A4E-76A5-4803-B6BF-9015ED7F09A3}" presName="linear" presStyleCnt="0">
        <dgm:presLayoutVars>
          <dgm:animLvl val="lvl"/>
          <dgm:resizeHandles val="exact"/>
        </dgm:presLayoutVars>
      </dgm:prSet>
      <dgm:spPr/>
    </dgm:pt>
    <dgm:pt modelId="{B4046E45-DB5E-48A1-801A-B1B431856CB4}" type="pres">
      <dgm:prSet presAssocID="{8D39297D-FBCC-4497-A136-51F38E1E5DB4}" presName="parentText" presStyleLbl="node1" presStyleIdx="0" presStyleCnt="2">
        <dgm:presLayoutVars>
          <dgm:chMax val="0"/>
          <dgm:bulletEnabled val="1"/>
        </dgm:presLayoutVars>
      </dgm:prSet>
      <dgm:spPr/>
    </dgm:pt>
    <dgm:pt modelId="{274AC915-B704-4F27-8409-BCC802F1DE55}" type="pres">
      <dgm:prSet presAssocID="{36FE8820-97EF-4D4F-AF11-83E595405DE0}" presName="spacer" presStyleCnt="0"/>
      <dgm:spPr/>
    </dgm:pt>
    <dgm:pt modelId="{49975F40-86BF-41A8-B228-24D075D628E2}" type="pres">
      <dgm:prSet presAssocID="{DCB65106-25BF-4F9C-B1EA-FE8F21B3FEEB}" presName="parentText" presStyleLbl="node1" presStyleIdx="1" presStyleCnt="2">
        <dgm:presLayoutVars>
          <dgm:chMax val="0"/>
          <dgm:bulletEnabled val="1"/>
        </dgm:presLayoutVars>
      </dgm:prSet>
      <dgm:spPr/>
    </dgm:pt>
  </dgm:ptLst>
  <dgm:cxnLst>
    <dgm:cxn modelId="{00578D11-64A6-417E-94DC-F593EC927E5B}" type="presOf" srcId="{DCB65106-25BF-4F9C-B1EA-FE8F21B3FEEB}" destId="{49975F40-86BF-41A8-B228-24D075D628E2}" srcOrd="0" destOrd="0" presId="urn:microsoft.com/office/officeart/2005/8/layout/vList2"/>
    <dgm:cxn modelId="{F4B36651-C68A-4C25-B56D-12BD6855AC5D}" type="presOf" srcId="{8D39297D-FBCC-4497-A136-51F38E1E5DB4}" destId="{B4046E45-DB5E-48A1-801A-B1B431856CB4}" srcOrd="0" destOrd="0" presId="urn:microsoft.com/office/officeart/2005/8/layout/vList2"/>
    <dgm:cxn modelId="{CDAEB2B8-2355-46F8-BE1A-5DB787238194}" srcId="{12BE4A4E-76A5-4803-B6BF-9015ED7F09A3}" destId="{DCB65106-25BF-4F9C-B1EA-FE8F21B3FEEB}" srcOrd="1" destOrd="0" parTransId="{C95C1A70-64B4-4917-97DB-F2507BD1D304}" sibTransId="{378A4910-6B17-44CF-A571-87AD4AFACE5A}"/>
    <dgm:cxn modelId="{E25A07C6-BB7F-47A9-A166-D6CB1CBD4CFA}" srcId="{12BE4A4E-76A5-4803-B6BF-9015ED7F09A3}" destId="{8D39297D-FBCC-4497-A136-51F38E1E5DB4}" srcOrd="0" destOrd="0" parTransId="{12AF2BC1-F951-4AA6-AF17-D5EF1ED55F04}" sibTransId="{36FE8820-97EF-4D4F-AF11-83E595405DE0}"/>
    <dgm:cxn modelId="{CC32EBDD-AA1D-4372-A85A-7BD27A83DE80}" type="presOf" srcId="{12BE4A4E-76A5-4803-B6BF-9015ED7F09A3}" destId="{D7219422-8E9E-4C00-B061-5EE561F1B33D}" srcOrd="0" destOrd="0" presId="urn:microsoft.com/office/officeart/2005/8/layout/vList2"/>
    <dgm:cxn modelId="{48B4870A-8276-4996-AC7D-100092C739E5}" type="presParOf" srcId="{D7219422-8E9E-4C00-B061-5EE561F1B33D}" destId="{B4046E45-DB5E-48A1-801A-B1B431856CB4}" srcOrd="0" destOrd="0" presId="urn:microsoft.com/office/officeart/2005/8/layout/vList2"/>
    <dgm:cxn modelId="{10F9DAE3-9B48-43A2-A54E-07C0FDEC54EA}" type="presParOf" srcId="{D7219422-8E9E-4C00-B061-5EE561F1B33D}" destId="{274AC915-B704-4F27-8409-BCC802F1DE55}" srcOrd="1" destOrd="0" presId="urn:microsoft.com/office/officeart/2005/8/layout/vList2"/>
    <dgm:cxn modelId="{597ED643-A0AB-45E0-ACFE-B07946AAEEDB}" type="presParOf" srcId="{D7219422-8E9E-4C00-B061-5EE561F1B33D}" destId="{49975F40-86BF-41A8-B228-24D075D628E2}"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49CFC44-69C4-4B17-B8F2-7FF9091A454F}" type="doc">
      <dgm:prSet loTypeId="urn:microsoft.com/office/officeart/2008/layout/LinedList" loCatId="list" qsTypeId="urn:microsoft.com/office/officeart/2005/8/quickstyle/simple2" qsCatId="simple" csTypeId="urn:microsoft.com/office/officeart/2005/8/colors/accent5_2" csCatId="accent5"/>
      <dgm:spPr/>
      <dgm:t>
        <a:bodyPr/>
        <a:lstStyle/>
        <a:p>
          <a:endParaRPr lang="en-US"/>
        </a:p>
      </dgm:t>
    </dgm:pt>
    <dgm:pt modelId="{7856030B-23D7-4A23-9EA3-5E646EC46186}">
      <dgm:prSet/>
      <dgm:spPr/>
      <dgm:t>
        <a:bodyPr/>
        <a:lstStyle/>
        <a:p>
          <a:r>
            <a:rPr lang="en-US">
              <a:hlinkClick xmlns:r="http://schemas.openxmlformats.org/officeDocument/2006/relationships" r:id="rId1"/>
            </a:rPr>
            <a:t>Manish Sharma | Gmail</a:t>
          </a:r>
          <a:endParaRPr lang="en-US"/>
        </a:p>
      </dgm:t>
    </dgm:pt>
    <dgm:pt modelId="{4A132848-FCEC-4C54-9590-78B5C1541031}" type="parTrans" cxnId="{96FB3DD2-B34B-4D3C-B3A1-3FFB4E30EE4D}">
      <dgm:prSet/>
      <dgm:spPr/>
      <dgm:t>
        <a:bodyPr/>
        <a:lstStyle/>
        <a:p>
          <a:endParaRPr lang="en-US"/>
        </a:p>
      </dgm:t>
    </dgm:pt>
    <dgm:pt modelId="{591E8C74-F2B1-42F9-B1B0-C70CAF06EA36}" type="sibTrans" cxnId="{96FB3DD2-B34B-4D3C-B3A1-3FFB4E30EE4D}">
      <dgm:prSet/>
      <dgm:spPr/>
      <dgm:t>
        <a:bodyPr/>
        <a:lstStyle/>
        <a:p>
          <a:endParaRPr lang="en-US"/>
        </a:p>
      </dgm:t>
    </dgm:pt>
    <dgm:pt modelId="{D16C0C2D-B6FC-49BD-82F4-1FF928C65157}">
      <dgm:prSet/>
      <dgm:spPr/>
      <dgm:t>
        <a:bodyPr/>
        <a:lstStyle/>
        <a:p>
          <a:r>
            <a:rPr lang="en-US" dirty="0">
              <a:hlinkClick xmlns:r="http://schemas.openxmlformats.org/officeDocument/2006/relationships" r:id="rId2"/>
            </a:rPr>
            <a:t>Manish Sharma | WhatsApp</a:t>
          </a:r>
          <a:endParaRPr lang="en-US" dirty="0"/>
        </a:p>
      </dgm:t>
    </dgm:pt>
    <dgm:pt modelId="{D65A222D-1CC1-414D-A6EC-E74669549088}" type="parTrans" cxnId="{013947E7-A568-4FB1-A984-1B713A46E683}">
      <dgm:prSet/>
      <dgm:spPr/>
      <dgm:t>
        <a:bodyPr/>
        <a:lstStyle/>
        <a:p>
          <a:endParaRPr lang="en-US"/>
        </a:p>
      </dgm:t>
    </dgm:pt>
    <dgm:pt modelId="{BAA50448-FAA9-491D-8A1C-F7940C46C776}" type="sibTrans" cxnId="{013947E7-A568-4FB1-A984-1B713A46E683}">
      <dgm:prSet/>
      <dgm:spPr/>
      <dgm:t>
        <a:bodyPr/>
        <a:lstStyle/>
        <a:p>
          <a:endParaRPr lang="en-US"/>
        </a:p>
      </dgm:t>
    </dgm:pt>
    <dgm:pt modelId="{5C0AD823-ED90-4268-A804-F3FFFADBC6D5}">
      <dgm:prSet/>
      <dgm:spPr/>
      <dgm:t>
        <a:bodyPr/>
        <a:lstStyle/>
        <a:p>
          <a:r>
            <a:rPr lang="en-IN">
              <a:hlinkClick xmlns:r="http://schemas.openxmlformats.org/officeDocument/2006/relationships" r:id="rId3"/>
            </a:rPr>
            <a:t>Manish Sharma | Facebook</a:t>
          </a:r>
          <a:endParaRPr lang="en-US"/>
        </a:p>
      </dgm:t>
    </dgm:pt>
    <dgm:pt modelId="{4D4F1145-AB87-4542-84A2-AFCB2266E6BD}" type="parTrans" cxnId="{83BDB53D-71D6-4FC0-9A4D-8D401858A62B}">
      <dgm:prSet/>
      <dgm:spPr/>
      <dgm:t>
        <a:bodyPr/>
        <a:lstStyle/>
        <a:p>
          <a:endParaRPr lang="en-US"/>
        </a:p>
      </dgm:t>
    </dgm:pt>
    <dgm:pt modelId="{2ED4DBD2-A752-4D43-90BE-EAEBD29A9E00}" type="sibTrans" cxnId="{83BDB53D-71D6-4FC0-9A4D-8D401858A62B}">
      <dgm:prSet/>
      <dgm:spPr/>
      <dgm:t>
        <a:bodyPr/>
        <a:lstStyle/>
        <a:p>
          <a:endParaRPr lang="en-US"/>
        </a:p>
      </dgm:t>
    </dgm:pt>
    <dgm:pt modelId="{C7A297B1-CF4D-444E-9C2B-1CD95F45A846}">
      <dgm:prSet/>
      <dgm:spPr/>
      <dgm:t>
        <a:bodyPr/>
        <a:lstStyle/>
        <a:p>
          <a:r>
            <a:rPr lang="en-IN">
              <a:hlinkClick xmlns:r="http://schemas.openxmlformats.org/officeDocument/2006/relationships" r:id="rId4"/>
            </a:rPr>
            <a:t>Manish Sharma | LinkedIn</a:t>
          </a:r>
          <a:endParaRPr lang="en-US"/>
        </a:p>
      </dgm:t>
    </dgm:pt>
    <dgm:pt modelId="{584C33D7-143C-43F8-92A7-10078D91E93A}" type="parTrans" cxnId="{7FECB311-0489-4F0E-A07C-33A9A40ADAAB}">
      <dgm:prSet/>
      <dgm:spPr/>
      <dgm:t>
        <a:bodyPr/>
        <a:lstStyle/>
        <a:p>
          <a:endParaRPr lang="en-US"/>
        </a:p>
      </dgm:t>
    </dgm:pt>
    <dgm:pt modelId="{7011D163-8AE9-45A2-B44E-6838C60AFCAE}" type="sibTrans" cxnId="{7FECB311-0489-4F0E-A07C-33A9A40ADAAB}">
      <dgm:prSet/>
      <dgm:spPr/>
      <dgm:t>
        <a:bodyPr/>
        <a:lstStyle/>
        <a:p>
          <a:endParaRPr lang="en-US"/>
        </a:p>
      </dgm:t>
    </dgm:pt>
    <dgm:pt modelId="{6AD6FC98-4B12-4807-A111-3A3BA1438F7A}" type="pres">
      <dgm:prSet presAssocID="{749CFC44-69C4-4B17-B8F2-7FF9091A454F}" presName="vert0" presStyleCnt="0">
        <dgm:presLayoutVars>
          <dgm:dir/>
          <dgm:animOne val="branch"/>
          <dgm:animLvl val="lvl"/>
        </dgm:presLayoutVars>
      </dgm:prSet>
      <dgm:spPr/>
    </dgm:pt>
    <dgm:pt modelId="{3C8D01C0-1E73-44AB-BAB2-46CEA7F2AE01}" type="pres">
      <dgm:prSet presAssocID="{7856030B-23D7-4A23-9EA3-5E646EC46186}" presName="thickLine" presStyleLbl="alignNode1" presStyleIdx="0" presStyleCnt="4"/>
      <dgm:spPr/>
    </dgm:pt>
    <dgm:pt modelId="{29D4CCDB-10DA-4EB7-8F2B-2D976AD7C879}" type="pres">
      <dgm:prSet presAssocID="{7856030B-23D7-4A23-9EA3-5E646EC46186}" presName="horz1" presStyleCnt="0"/>
      <dgm:spPr/>
    </dgm:pt>
    <dgm:pt modelId="{87AF02D9-9E33-42B7-94B0-CB658E5567F3}" type="pres">
      <dgm:prSet presAssocID="{7856030B-23D7-4A23-9EA3-5E646EC46186}" presName="tx1" presStyleLbl="revTx" presStyleIdx="0" presStyleCnt="4"/>
      <dgm:spPr/>
    </dgm:pt>
    <dgm:pt modelId="{8FAF1927-6F2E-46A7-8B7A-76337E6492A3}" type="pres">
      <dgm:prSet presAssocID="{7856030B-23D7-4A23-9EA3-5E646EC46186}" presName="vert1" presStyleCnt="0"/>
      <dgm:spPr/>
    </dgm:pt>
    <dgm:pt modelId="{087A68F0-DD96-4827-B3F0-A1EF5047059A}" type="pres">
      <dgm:prSet presAssocID="{D16C0C2D-B6FC-49BD-82F4-1FF928C65157}" presName="thickLine" presStyleLbl="alignNode1" presStyleIdx="1" presStyleCnt="4"/>
      <dgm:spPr/>
    </dgm:pt>
    <dgm:pt modelId="{4A93A3D6-D845-4819-B152-5908782C4F75}" type="pres">
      <dgm:prSet presAssocID="{D16C0C2D-B6FC-49BD-82F4-1FF928C65157}" presName="horz1" presStyleCnt="0"/>
      <dgm:spPr/>
    </dgm:pt>
    <dgm:pt modelId="{D63258E6-2D44-4AB2-8009-1C1ADA536719}" type="pres">
      <dgm:prSet presAssocID="{D16C0C2D-B6FC-49BD-82F4-1FF928C65157}" presName="tx1" presStyleLbl="revTx" presStyleIdx="1" presStyleCnt="4"/>
      <dgm:spPr/>
    </dgm:pt>
    <dgm:pt modelId="{0C62238A-1282-4CCA-8DE6-18B759D9B9F9}" type="pres">
      <dgm:prSet presAssocID="{D16C0C2D-B6FC-49BD-82F4-1FF928C65157}" presName="vert1" presStyleCnt="0"/>
      <dgm:spPr/>
    </dgm:pt>
    <dgm:pt modelId="{CC6D427E-977F-4825-95E8-F94295D5E478}" type="pres">
      <dgm:prSet presAssocID="{5C0AD823-ED90-4268-A804-F3FFFADBC6D5}" presName="thickLine" presStyleLbl="alignNode1" presStyleIdx="2" presStyleCnt="4"/>
      <dgm:spPr/>
    </dgm:pt>
    <dgm:pt modelId="{84302D66-9AC3-476E-8387-6F135B045EFA}" type="pres">
      <dgm:prSet presAssocID="{5C0AD823-ED90-4268-A804-F3FFFADBC6D5}" presName="horz1" presStyleCnt="0"/>
      <dgm:spPr/>
    </dgm:pt>
    <dgm:pt modelId="{97EA4E90-6F9D-4617-BDE7-A4B0B13720B0}" type="pres">
      <dgm:prSet presAssocID="{5C0AD823-ED90-4268-A804-F3FFFADBC6D5}" presName="tx1" presStyleLbl="revTx" presStyleIdx="2" presStyleCnt="4"/>
      <dgm:spPr/>
    </dgm:pt>
    <dgm:pt modelId="{295395BA-19E1-436B-BB9E-B80384AF06D4}" type="pres">
      <dgm:prSet presAssocID="{5C0AD823-ED90-4268-A804-F3FFFADBC6D5}" presName="vert1" presStyleCnt="0"/>
      <dgm:spPr/>
    </dgm:pt>
    <dgm:pt modelId="{F7585AE2-A225-44C4-B657-CFBABEC0D67A}" type="pres">
      <dgm:prSet presAssocID="{C7A297B1-CF4D-444E-9C2B-1CD95F45A846}" presName="thickLine" presStyleLbl="alignNode1" presStyleIdx="3" presStyleCnt="4"/>
      <dgm:spPr/>
    </dgm:pt>
    <dgm:pt modelId="{B243A8FB-881F-483D-8287-A20960CA0C9E}" type="pres">
      <dgm:prSet presAssocID="{C7A297B1-CF4D-444E-9C2B-1CD95F45A846}" presName="horz1" presStyleCnt="0"/>
      <dgm:spPr/>
    </dgm:pt>
    <dgm:pt modelId="{1F11203D-AA6C-4C40-9FB5-AB092844E9BF}" type="pres">
      <dgm:prSet presAssocID="{C7A297B1-CF4D-444E-9C2B-1CD95F45A846}" presName="tx1" presStyleLbl="revTx" presStyleIdx="3" presStyleCnt="4"/>
      <dgm:spPr/>
    </dgm:pt>
    <dgm:pt modelId="{CACC702C-A235-4200-9D4A-F2E201EEA573}" type="pres">
      <dgm:prSet presAssocID="{C7A297B1-CF4D-444E-9C2B-1CD95F45A846}" presName="vert1" presStyleCnt="0"/>
      <dgm:spPr/>
    </dgm:pt>
  </dgm:ptLst>
  <dgm:cxnLst>
    <dgm:cxn modelId="{7FECB311-0489-4F0E-A07C-33A9A40ADAAB}" srcId="{749CFC44-69C4-4B17-B8F2-7FF9091A454F}" destId="{C7A297B1-CF4D-444E-9C2B-1CD95F45A846}" srcOrd="3" destOrd="0" parTransId="{584C33D7-143C-43F8-92A7-10078D91E93A}" sibTransId="{7011D163-8AE9-45A2-B44E-6838C60AFCAE}"/>
    <dgm:cxn modelId="{9A13071F-D50D-4F55-922B-A0EDDE1ECA77}" type="presOf" srcId="{C7A297B1-CF4D-444E-9C2B-1CD95F45A846}" destId="{1F11203D-AA6C-4C40-9FB5-AB092844E9BF}" srcOrd="0" destOrd="0" presId="urn:microsoft.com/office/officeart/2008/layout/LinedList"/>
    <dgm:cxn modelId="{83BDB53D-71D6-4FC0-9A4D-8D401858A62B}" srcId="{749CFC44-69C4-4B17-B8F2-7FF9091A454F}" destId="{5C0AD823-ED90-4268-A804-F3FFFADBC6D5}" srcOrd="2" destOrd="0" parTransId="{4D4F1145-AB87-4542-84A2-AFCB2266E6BD}" sibTransId="{2ED4DBD2-A752-4D43-90BE-EAEBD29A9E00}"/>
    <dgm:cxn modelId="{E65EA359-2EDF-439E-9F94-EF742C5E7B23}" type="presOf" srcId="{D16C0C2D-B6FC-49BD-82F4-1FF928C65157}" destId="{D63258E6-2D44-4AB2-8009-1C1ADA536719}" srcOrd="0" destOrd="0" presId="urn:microsoft.com/office/officeart/2008/layout/LinedList"/>
    <dgm:cxn modelId="{8E8AA898-B944-4360-9599-59D51DCE0F08}" type="presOf" srcId="{7856030B-23D7-4A23-9EA3-5E646EC46186}" destId="{87AF02D9-9E33-42B7-94B0-CB658E5567F3}" srcOrd="0" destOrd="0" presId="urn:microsoft.com/office/officeart/2008/layout/LinedList"/>
    <dgm:cxn modelId="{F607CBAE-C13A-483A-9F2D-B21728575E68}" type="presOf" srcId="{5C0AD823-ED90-4268-A804-F3FFFADBC6D5}" destId="{97EA4E90-6F9D-4617-BDE7-A4B0B13720B0}" srcOrd="0" destOrd="0" presId="urn:microsoft.com/office/officeart/2008/layout/LinedList"/>
    <dgm:cxn modelId="{96FB3DD2-B34B-4D3C-B3A1-3FFB4E30EE4D}" srcId="{749CFC44-69C4-4B17-B8F2-7FF9091A454F}" destId="{7856030B-23D7-4A23-9EA3-5E646EC46186}" srcOrd="0" destOrd="0" parTransId="{4A132848-FCEC-4C54-9590-78B5C1541031}" sibTransId="{591E8C74-F2B1-42F9-B1B0-C70CAF06EA36}"/>
    <dgm:cxn modelId="{DB8F62D3-6331-4E04-B4D5-33630236030E}" type="presOf" srcId="{749CFC44-69C4-4B17-B8F2-7FF9091A454F}" destId="{6AD6FC98-4B12-4807-A111-3A3BA1438F7A}" srcOrd="0" destOrd="0" presId="urn:microsoft.com/office/officeart/2008/layout/LinedList"/>
    <dgm:cxn modelId="{013947E7-A568-4FB1-A984-1B713A46E683}" srcId="{749CFC44-69C4-4B17-B8F2-7FF9091A454F}" destId="{D16C0C2D-B6FC-49BD-82F4-1FF928C65157}" srcOrd="1" destOrd="0" parTransId="{D65A222D-1CC1-414D-A6EC-E74669549088}" sibTransId="{BAA50448-FAA9-491D-8A1C-F7940C46C776}"/>
    <dgm:cxn modelId="{556F9745-6AAB-42CE-BF39-8EA9005C778E}" type="presParOf" srcId="{6AD6FC98-4B12-4807-A111-3A3BA1438F7A}" destId="{3C8D01C0-1E73-44AB-BAB2-46CEA7F2AE01}" srcOrd="0" destOrd="0" presId="urn:microsoft.com/office/officeart/2008/layout/LinedList"/>
    <dgm:cxn modelId="{837D29EE-D9C0-4D95-8D49-A6CBED901BB8}" type="presParOf" srcId="{6AD6FC98-4B12-4807-A111-3A3BA1438F7A}" destId="{29D4CCDB-10DA-4EB7-8F2B-2D976AD7C879}" srcOrd="1" destOrd="0" presId="urn:microsoft.com/office/officeart/2008/layout/LinedList"/>
    <dgm:cxn modelId="{9336AF64-CCAC-4CD4-9543-4FA5306C6ACB}" type="presParOf" srcId="{29D4CCDB-10DA-4EB7-8F2B-2D976AD7C879}" destId="{87AF02D9-9E33-42B7-94B0-CB658E5567F3}" srcOrd="0" destOrd="0" presId="urn:microsoft.com/office/officeart/2008/layout/LinedList"/>
    <dgm:cxn modelId="{3E0C7ED7-6791-4944-A8AC-0886AECD8B68}" type="presParOf" srcId="{29D4CCDB-10DA-4EB7-8F2B-2D976AD7C879}" destId="{8FAF1927-6F2E-46A7-8B7A-76337E6492A3}" srcOrd="1" destOrd="0" presId="urn:microsoft.com/office/officeart/2008/layout/LinedList"/>
    <dgm:cxn modelId="{789F5D68-5834-4D4D-A653-83CCF6FE9B53}" type="presParOf" srcId="{6AD6FC98-4B12-4807-A111-3A3BA1438F7A}" destId="{087A68F0-DD96-4827-B3F0-A1EF5047059A}" srcOrd="2" destOrd="0" presId="urn:microsoft.com/office/officeart/2008/layout/LinedList"/>
    <dgm:cxn modelId="{CD576D18-42B7-4581-97FC-74ADF4D27C13}" type="presParOf" srcId="{6AD6FC98-4B12-4807-A111-3A3BA1438F7A}" destId="{4A93A3D6-D845-4819-B152-5908782C4F75}" srcOrd="3" destOrd="0" presId="urn:microsoft.com/office/officeart/2008/layout/LinedList"/>
    <dgm:cxn modelId="{A5F93B50-7F1B-41C7-A99F-39F0110CD192}" type="presParOf" srcId="{4A93A3D6-D845-4819-B152-5908782C4F75}" destId="{D63258E6-2D44-4AB2-8009-1C1ADA536719}" srcOrd="0" destOrd="0" presId="urn:microsoft.com/office/officeart/2008/layout/LinedList"/>
    <dgm:cxn modelId="{8B54DC29-14B3-48DD-B062-9F1B4A37D0E1}" type="presParOf" srcId="{4A93A3D6-D845-4819-B152-5908782C4F75}" destId="{0C62238A-1282-4CCA-8DE6-18B759D9B9F9}" srcOrd="1" destOrd="0" presId="urn:microsoft.com/office/officeart/2008/layout/LinedList"/>
    <dgm:cxn modelId="{236A39CD-FEB9-4EEF-A1EF-9C6867E04240}" type="presParOf" srcId="{6AD6FC98-4B12-4807-A111-3A3BA1438F7A}" destId="{CC6D427E-977F-4825-95E8-F94295D5E478}" srcOrd="4" destOrd="0" presId="urn:microsoft.com/office/officeart/2008/layout/LinedList"/>
    <dgm:cxn modelId="{65A264E9-FB47-42F6-8CCF-C575E5391E22}" type="presParOf" srcId="{6AD6FC98-4B12-4807-A111-3A3BA1438F7A}" destId="{84302D66-9AC3-476E-8387-6F135B045EFA}" srcOrd="5" destOrd="0" presId="urn:microsoft.com/office/officeart/2008/layout/LinedList"/>
    <dgm:cxn modelId="{06D5CE18-5E36-4FA2-A6CB-7F7EFECEDBB8}" type="presParOf" srcId="{84302D66-9AC3-476E-8387-6F135B045EFA}" destId="{97EA4E90-6F9D-4617-BDE7-A4B0B13720B0}" srcOrd="0" destOrd="0" presId="urn:microsoft.com/office/officeart/2008/layout/LinedList"/>
    <dgm:cxn modelId="{8C791572-A414-44D4-A2F2-C42D7F3286DF}" type="presParOf" srcId="{84302D66-9AC3-476E-8387-6F135B045EFA}" destId="{295395BA-19E1-436B-BB9E-B80384AF06D4}" srcOrd="1" destOrd="0" presId="urn:microsoft.com/office/officeart/2008/layout/LinedList"/>
    <dgm:cxn modelId="{4AB67CC4-1303-4B94-AB12-45B90437AEA2}" type="presParOf" srcId="{6AD6FC98-4B12-4807-A111-3A3BA1438F7A}" destId="{F7585AE2-A225-44C4-B657-CFBABEC0D67A}" srcOrd="6" destOrd="0" presId="urn:microsoft.com/office/officeart/2008/layout/LinedList"/>
    <dgm:cxn modelId="{B4603D5A-8277-4B39-94E5-77A91C212E4C}" type="presParOf" srcId="{6AD6FC98-4B12-4807-A111-3A3BA1438F7A}" destId="{B243A8FB-881F-483D-8287-A20960CA0C9E}" srcOrd="7" destOrd="0" presId="urn:microsoft.com/office/officeart/2008/layout/LinedList"/>
    <dgm:cxn modelId="{AAFCF4FC-1368-4901-AAE2-3C8FB4AE1260}" type="presParOf" srcId="{B243A8FB-881F-483D-8287-A20960CA0C9E}" destId="{1F11203D-AA6C-4C40-9FB5-AB092844E9BF}" srcOrd="0" destOrd="0" presId="urn:microsoft.com/office/officeart/2008/layout/LinedList"/>
    <dgm:cxn modelId="{EFE6083C-57B5-402A-A453-2F7BF401F298}" type="presParOf" srcId="{B243A8FB-881F-483D-8287-A20960CA0C9E}" destId="{CACC702C-A235-4200-9D4A-F2E201EEA57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9DB5C6-DBA5-4DEF-A01D-4AA1A9A16EC6}">
      <dsp:nvSpPr>
        <dsp:cNvPr id="0" name=""/>
        <dsp:cNvSpPr/>
      </dsp:nvSpPr>
      <dsp:spPr>
        <a:xfrm>
          <a:off x="0" y="67306"/>
          <a:ext cx="6263640" cy="69556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IN" sz="2900" kern="1200"/>
            <a:t>C#</a:t>
          </a:r>
          <a:endParaRPr lang="en-US" sz="2900" kern="1200"/>
        </a:p>
      </dsp:txBody>
      <dsp:txXfrm>
        <a:off x="33955" y="101261"/>
        <a:ext cx="6195730" cy="627655"/>
      </dsp:txXfrm>
    </dsp:sp>
    <dsp:sp modelId="{78C38A2F-6229-4F33-B57A-C68D1DCFF901}">
      <dsp:nvSpPr>
        <dsp:cNvPr id="0" name=""/>
        <dsp:cNvSpPr/>
      </dsp:nvSpPr>
      <dsp:spPr>
        <a:xfrm>
          <a:off x="0" y="846391"/>
          <a:ext cx="6263640" cy="695565"/>
        </a:xfrm>
        <a:prstGeom prst="roundRect">
          <a:avLst/>
        </a:prstGeom>
        <a:solidFill>
          <a:schemeClr val="accent5">
            <a:hueOff val="-1126424"/>
            <a:satOff val="-2903"/>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IN" sz="2900" kern="1200"/>
            <a:t>JavaScript</a:t>
          </a:r>
          <a:endParaRPr lang="en-US" sz="2900" kern="1200"/>
        </a:p>
      </dsp:txBody>
      <dsp:txXfrm>
        <a:off x="33955" y="880346"/>
        <a:ext cx="6195730" cy="627655"/>
      </dsp:txXfrm>
    </dsp:sp>
    <dsp:sp modelId="{0E423C50-58E3-401B-977C-8A34D3C78D48}">
      <dsp:nvSpPr>
        <dsp:cNvPr id="0" name=""/>
        <dsp:cNvSpPr/>
      </dsp:nvSpPr>
      <dsp:spPr>
        <a:xfrm>
          <a:off x="0" y="1625476"/>
          <a:ext cx="6263640" cy="695565"/>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IN" sz="2900" kern="1200"/>
            <a:t>F#</a:t>
          </a:r>
          <a:endParaRPr lang="en-US" sz="2900" kern="1200"/>
        </a:p>
      </dsp:txBody>
      <dsp:txXfrm>
        <a:off x="33955" y="1659431"/>
        <a:ext cx="6195730" cy="627655"/>
      </dsp:txXfrm>
    </dsp:sp>
    <dsp:sp modelId="{1A9814C2-A415-424D-BD4B-EBF455B653A2}">
      <dsp:nvSpPr>
        <dsp:cNvPr id="0" name=""/>
        <dsp:cNvSpPr/>
      </dsp:nvSpPr>
      <dsp:spPr>
        <a:xfrm>
          <a:off x="0" y="2404561"/>
          <a:ext cx="6263640" cy="695565"/>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IN" sz="2900" kern="1200"/>
            <a:t>Java</a:t>
          </a:r>
          <a:endParaRPr lang="en-US" sz="2900" kern="1200"/>
        </a:p>
      </dsp:txBody>
      <dsp:txXfrm>
        <a:off x="33955" y="2438516"/>
        <a:ext cx="6195730" cy="627655"/>
      </dsp:txXfrm>
    </dsp:sp>
    <dsp:sp modelId="{0FF17BF2-ADD5-4BE3-9E67-AACED8641C89}">
      <dsp:nvSpPr>
        <dsp:cNvPr id="0" name=""/>
        <dsp:cNvSpPr/>
      </dsp:nvSpPr>
      <dsp:spPr>
        <a:xfrm>
          <a:off x="0" y="3183646"/>
          <a:ext cx="6263640" cy="695565"/>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IN" sz="2900" kern="1200"/>
            <a:t>PowerShell</a:t>
          </a:r>
          <a:endParaRPr lang="en-US" sz="2900" kern="1200"/>
        </a:p>
      </dsp:txBody>
      <dsp:txXfrm>
        <a:off x="33955" y="3217601"/>
        <a:ext cx="6195730" cy="627655"/>
      </dsp:txXfrm>
    </dsp:sp>
    <dsp:sp modelId="{7BC0B1AC-365C-49B2-9E37-9FDBB4E37BED}">
      <dsp:nvSpPr>
        <dsp:cNvPr id="0" name=""/>
        <dsp:cNvSpPr/>
      </dsp:nvSpPr>
      <dsp:spPr>
        <a:xfrm>
          <a:off x="0" y="3962731"/>
          <a:ext cx="6263640" cy="695565"/>
        </a:xfrm>
        <a:prstGeom prst="roundRect">
          <a:avLst/>
        </a:prstGeom>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IN" sz="2900" kern="1200"/>
            <a:t>Python </a:t>
          </a:r>
          <a:endParaRPr lang="en-US" sz="2900" kern="1200"/>
        </a:p>
      </dsp:txBody>
      <dsp:txXfrm>
        <a:off x="33955" y="3996686"/>
        <a:ext cx="6195730" cy="627655"/>
      </dsp:txXfrm>
    </dsp:sp>
    <dsp:sp modelId="{5261EA55-9266-427F-AAC4-3FD96DCE6098}">
      <dsp:nvSpPr>
        <dsp:cNvPr id="0" name=""/>
        <dsp:cNvSpPr/>
      </dsp:nvSpPr>
      <dsp:spPr>
        <a:xfrm>
          <a:off x="0" y="4741816"/>
          <a:ext cx="6263640" cy="69556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IN" sz="2900" kern="1200"/>
            <a:t>TypeScript</a:t>
          </a:r>
          <a:endParaRPr lang="en-US" sz="2900" kern="1200"/>
        </a:p>
      </dsp:txBody>
      <dsp:txXfrm>
        <a:off x="33955" y="4775771"/>
        <a:ext cx="6195730" cy="6276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F59EDF-AD91-47DD-9CE0-3798EA76D3AE}">
      <dsp:nvSpPr>
        <dsp:cNvPr id="0" name=""/>
        <dsp:cNvSpPr/>
      </dsp:nvSpPr>
      <dsp:spPr>
        <a:xfrm>
          <a:off x="0" y="1012544"/>
          <a:ext cx="7615412" cy="623610"/>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b="0" kern="1200" cap="none" spc="0">
              <a:ln w="0"/>
              <a:solidFill>
                <a:schemeClr val="tx1"/>
              </a:solidFill>
              <a:effectLst>
                <a:outerShdw blurRad="38100" dist="19050" dir="2700000" algn="tl" rotWithShape="0">
                  <a:schemeClr val="dk1">
                    <a:alpha val="40000"/>
                  </a:schemeClr>
                </a:outerShdw>
              </a:effectLst>
            </a:rPr>
            <a:t>A microservice is responsible for a single capability.</a:t>
          </a:r>
          <a:endParaRPr lang="en-US" sz="2600" b="0" kern="1200" cap="none" spc="0">
            <a:ln w="0"/>
            <a:solidFill>
              <a:schemeClr val="tx1"/>
            </a:solidFill>
            <a:effectLst>
              <a:outerShdw blurRad="38100" dist="19050" dir="2700000" algn="tl" rotWithShape="0">
                <a:schemeClr val="dk1">
                  <a:alpha val="40000"/>
                </a:schemeClr>
              </a:outerShdw>
            </a:effectLst>
          </a:endParaRPr>
        </a:p>
      </dsp:txBody>
      <dsp:txXfrm>
        <a:off x="30442" y="1042986"/>
        <a:ext cx="7554528" cy="562726"/>
      </dsp:txXfrm>
    </dsp:sp>
    <dsp:sp modelId="{0D60AA6C-6316-4C10-AEF2-6361410B6B25}">
      <dsp:nvSpPr>
        <dsp:cNvPr id="0" name=""/>
        <dsp:cNvSpPr/>
      </dsp:nvSpPr>
      <dsp:spPr>
        <a:xfrm>
          <a:off x="0" y="1711034"/>
          <a:ext cx="7615412" cy="623610"/>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b="0" kern="1200" cap="none" spc="0">
              <a:ln w="0"/>
              <a:solidFill>
                <a:schemeClr val="tx1"/>
              </a:solidFill>
              <a:effectLst>
                <a:outerShdw blurRad="38100" dist="19050" dir="2700000" algn="tl" rotWithShape="0">
                  <a:schemeClr val="dk1">
                    <a:alpha val="40000"/>
                  </a:schemeClr>
                </a:outerShdw>
              </a:effectLst>
            </a:rPr>
            <a:t>A microservice is individually deployable.</a:t>
          </a:r>
          <a:endParaRPr lang="en-US" sz="2600" b="0" kern="1200" cap="none" spc="0">
            <a:ln w="0"/>
            <a:solidFill>
              <a:schemeClr val="tx1"/>
            </a:solidFill>
            <a:effectLst>
              <a:outerShdw blurRad="38100" dist="19050" dir="2700000" algn="tl" rotWithShape="0">
                <a:schemeClr val="dk1">
                  <a:alpha val="40000"/>
                </a:schemeClr>
              </a:outerShdw>
            </a:effectLst>
          </a:endParaRPr>
        </a:p>
      </dsp:txBody>
      <dsp:txXfrm>
        <a:off x="30442" y="1741476"/>
        <a:ext cx="7554528" cy="562726"/>
      </dsp:txXfrm>
    </dsp:sp>
    <dsp:sp modelId="{BEAC4505-D679-418F-85CE-B7FDFAD9857D}">
      <dsp:nvSpPr>
        <dsp:cNvPr id="0" name=""/>
        <dsp:cNvSpPr/>
      </dsp:nvSpPr>
      <dsp:spPr>
        <a:xfrm>
          <a:off x="0" y="2409524"/>
          <a:ext cx="7615412" cy="623610"/>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b="0" kern="1200" cap="none" spc="0">
              <a:ln w="0"/>
              <a:solidFill>
                <a:schemeClr val="tx1"/>
              </a:solidFill>
              <a:effectLst>
                <a:outerShdw blurRad="38100" dist="19050" dir="2700000" algn="tl" rotWithShape="0">
                  <a:schemeClr val="dk1">
                    <a:alpha val="40000"/>
                  </a:schemeClr>
                </a:outerShdw>
              </a:effectLst>
            </a:rPr>
            <a:t>A microservice consists of one or more processes.</a:t>
          </a:r>
          <a:endParaRPr lang="en-US" sz="2600" b="0" kern="1200" cap="none" spc="0">
            <a:ln w="0"/>
            <a:solidFill>
              <a:schemeClr val="tx1"/>
            </a:solidFill>
            <a:effectLst>
              <a:outerShdw blurRad="38100" dist="19050" dir="2700000" algn="tl" rotWithShape="0">
                <a:schemeClr val="dk1">
                  <a:alpha val="40000"/>
                </a:schemeClr>
              </a:outerShdw>
            </a:effectLst>
          </a:endParaRPr>
        </a:p>
      </dsp:txBody>
      <dsp:txXfrm>
        <a:off x="30442" y="2439966"/>
        <a:ext cx="7554528" cy="562726"/>
      </dsp:txXfrm>
    </dsp:sp>
    <dsp:sp modelId="{4EA42B7B-57A5-4BA7-BCC6-8B3AB277EC7B}">
      <dsp:nvSpPr>
        <dsp:cNvPr id="0" name=""/>
        <dsp:cNvSpPr/>
      </dsp:nvSpPr>
      <dsp:spPr>
        <a:xfrm>
          <a:off x="0" y="3108014"/>
          <a:ext cx="7615412" cy="623610"/>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b="0" kern="1200" cap="none" spc="0">
              <a:ln w="0"/>
              <a:solidFill>
                <a:schemeClr val="tx1"/>
              </a:solidFill>
              <a:effectLst>
                <a:outerShdw blurRad="38100" dist="19050" dir="2700000" algn="tl" rotWithShape="0">
                  <a:schemeClr val="dk1">
                    <a:alpha val="40000"/>
                  </a:schemeClr>
                </a:outerShdw>
              </a:effectLst>
            </a:rPr>
            <a:t>A microservice owns its own data store.</a:t>
          </a:r>
          <a:endParaRPr lang="en-US" sz="2600" b="0" kern="1200" cap="none" spc="0">
            <a:ln w="0"/>
            <a:solidFill>
              <a:schemeClr val="tx1"/>
            </a:solidFill>
            <a:effectLst>
              <a:outerShdw blurRad="38100" dist="19050" dir="2700000" algn="tl" rotWithShape="0">
                <a:schemeClr val="dk1">
                  <a:alpha val="40000"/>
                </a:schemeClr>
              </a:outerShdw>
            </a:effectLst>
          </a:endParaRPr>
        </a:p>
      </dsp:txBody>
      <dsp:txXfrm>
        <a:off x="30442" y="3138456"/>
        <a:ext cx="7554528" cy="562726"/>
      </dsp:txXfrm>
    </dsp:sp>
    <dsp:sp modelId="{8B320024-EFE1-43C6-90A8-8149E02C5164}">
      <dsp:nvSpPr>
        <dsp:cNvPr id="0" name=""/>
        <dsp:cNvSpPr/>
      </dsp:nvSpPr>
      <dsp:spPr>
        <a:xfrm>
          <a:off x="0" y="3806504"/>
          <a:ext cx="7615412" cy="623610"/>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b="0" kern="1200" cap="none" spc="0">
              <a:ln w="0"/>
              <a:solidFill>
                <a:schemeClr val="tx1"/>
              </a:solidFill>
              <a:effectLst>
                <a:outerShdw blurRad="38100" dist="19050" dir="2700000" algn="tl" rotWithShape="0">
                  <a:schemeClr val="dk1">
                    <a:alpha val="40000"/>
                  </a:schemeClr>
                </a:outerShdw>
              </a:effectLst>
            </a:rPr>
            <a:t>A small team can maintain a handful of microservices.</a:t>
          </a:r>
          <a:endParaRPr lang="en-US" sz="2600" b="0" kern="1200" cap="none" spc="0">
            <a:ln w="0"/>
            <a:solidFill>
              <a:schemeClr val="tx1"/>
            </a:solidFill>
            <a:effectLst>
              <a:outerShdw blurRad="38100" dist="19050" dir="2700000" algn="tl" rotWithShape="0">
                <a:schemeClr val="dk1">
                  <a:alpha val="40000"/>
                </a:schemeClr>
              </a:outerShdw>
            </a:effectLst>
          </a:endParaRPr>
        </a:p>
      </dsp:txBody>
      <dsp:txXfrm>
        <a:off x="30442" y="3836946"/>
        <a:ext cx="7554528" cy="562726"/>
      </dsp:txXfrm>
    </dsp:sp>
    <dsp:sp modelId="{895D6925-70DF-4D0C-929C-34508F4251D9}">
      <dsp:nvSpPr>
        <dsp:cNvPr id="0" name=""/>
        <dsp:cNvSpPr/>
      </dsp:nvSpPr>
      <dsp:spPr>
        <a:xfrm>
          <a:off x="0" y="4504994"/>
          <a:ext cx="7615412" cy="623610"/>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b="0" kern="1200" cap="none" spc="0">
              <a:ln w="0"/>
              <a:solidFill>
                <a:schemeClr val="tx1"/>
              </a:solidFill>
              <a:effectLst>
                <a:outerShdw blurRad="38100" dist="19050" dir="2700000" algn="tl" rotWithShape="0">
                  <a:schemeClr val="dk1">
                    <a:alpha val="40000"/>
                  </a:schemeClr>
                </a:outerShdw>
              </a:effectLst>
            </a:rPr>
            <a:t>A microservice is replaceable.</a:t>
          </a:r>
          <a:endParaRPr lang="en-US" sz="2600" b="0" kern="1200" cap="none" spc="0">
            <a:ln w="0"/>
            <a:solidFill>
              <a:schemeClr val="tx1"/>
            </a:solidFill>
            <a:effectLst>
              <a:outerShdw blurRad="38100" dist="19050" dir="2700000" algn="tl" rotWithShape="0">
                <a:schemeClr val="dk1">
                  <a:alpha val="40000"/>
                </a:schemeClr>
              </a:outerShdw>
            </a:effectLst>
          </a:endParaRPr>
        </a:p>
      </dsp:txBody>
      <dsp:txXfrm>
        <a:off x="30442" y="4535436"/>
        <a:ext cx="7554528" cy="5627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75BDC-93C6-4D41-B0D7-3CA945046F06}">
      <dsp:nvSpPr>
        <dsp:cNvPr id="0" name=""/>
        <dsp:cNvSpPr/>
      </dsp:nvSpPr>
      <dsp:spPr>
        <a:xfrm>
          <a:off x="0" y="222167"/>
          <a:ext cx="10058399" cy="1031354"/>
        </a:xfrm>
        <a:prstGeom prst="roundRect">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IN" sz="4300" kern="1200" dirty="0"/>
            <a:t>SRP – Single Responsibility Principle (OOP)</a:t>
          </a:r>
          <a:endParaRPr lang="en-US" sz="4300" kern="1200" dirty="0"/>
        </a:p>
      </dsp:txBody>
      <dsp:txXfrm>
        <a:off x="50347" y="272514"/>
        <a:ext cx="9957705" cy="930660"/>
      </dsp:txXfrm>
    </dsp:sp>
    <dsp:sp modelId="{842EF0C2-9DCB-4491-9BE0-12BAED3B1ADC}">
      <dsp:nvSpPr>
        <dsp:cNvPr id="0" name=""/>
        <dsp:cNvSpPr/>
      </dsp:nvSpPr>
      <dsp:spPr>
        <a:xfrm>
          <a:off x="0" y="1377362"/>
          <a:ext cx="10058399" cy="1031354"/>
        </a:xfrm>
        <a:prstGeom prst="roundRect">
          <a:avLst/>
        </a:prstGeom>
        <a:gradFill rotWithShape="0">
          <a:gsLst>
            <a:gs pos="0">
              <a:schemeClr val="accent3">
                <a:hueOff val="-28020"/>
                <a:satOff val="-25403"/>
                <a:lumOff val="3922"/>
                <a:alphaOff val="0"/>
                <a:shade val="85000"/>
                <a:satMod val="130000"/>
              </a:schemeClr>
            </a:gs>
            <a:gs pos="34000">
              <a:schemeClr val="accent3">
                <a:hueOff val="-28020"/>
                <a:satOff val="-25403"/>
                <a:lumOff val="3922"/>
                <a:alphaOff val="0"/>
                <a:shade val="87000"/>
                <a:satMod val="125000"/>
              </a:schemeClr>
            </a:gs>
            <a:gs pos="70000">
              <a:schemeClr val="accent3">
                <a:hueOff val="-28020"/>
                <a:satOff val="-25403"/>
                <a:lumOff val="3922"/>
                <a:alphaOff val="0"/>
                <a:tint val="100000"/>
                <a:shade val="90000"/>
                <a:satMod val="130000"/>
              </a:schemeClr>
            </a:gs>
            <a:gs pos="100000">
              <a:schemeClr val="accent3">
                <a:hueOff val="-28020"/>
                <a:satOff val="-25403"/>
                <a:lumOff val="3922"/>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IN" sz="4300" kern="1200"/>
            <a:t>A microservice has a single responsibility.</a:t>
          </a:r>
          <a:endParaRPr lang="en-US" sz="4300" kern="1200"/>
        </a:p>
      </dsp:txBody>
      <dsp:txXfrm>
        <a:off x="50347" y="1427709"/>
        <a:ext cx="9957705" cy="930660"/>
      </dsp:txXfrm>
    </dsp:sp>
    <dsp:sp modelId="{688C6B41-D51E-40ED-AB0E-1DDC1BE4E8C2}">
      <dsp:nvSpPr>
        <dsp:cNvPr id="0" name=""/>
        <dsp:cNvSpPr/>
      </dsp:nvSpPr>
      <dsp:spPr>
        <a:xfrm>
          <a:off x="0" y="2532557"/>
          <a:ext cx="10058399" cy="1031354"/>
        </a:xfrm>
        <a:prstGeom prst="roundRect">
          <a:avLst/>
        </a:prstGeom>
        <a:gradFill rotWithShape="0">
          <a:gsLst>
            <a:gs pos="0">
              <a:schemeClr val="accent3">
                <a:hueOff val="-56040"/>
                <a:satOff val="-50806"/>
                <a:lumOff val="7844"/>
                <a:alphaOff val="0"/>
                <a:shade val="85000"/>
                <a:satMod val="130000"/>
              </a:schemeClr>
            </a:gs>
            <a:gs pos="34000">
              <a:schemeClr val="accent3">
                <a:hueOff val="-56040"/>
                <a:satOff val="-50806"/>
                <a:lumOff val="7844"/>
                <a:alphaOff val="0"/>
                <a:shade val="87000"/>
                <a:satMod val="125000"/>
              </a:schemeClr>
            </a:gs>
            <a:gs pos="70000">
              <a:schemeClr val="accent3">
                <a:hueOff val="-56040"/>
                <a:satOff val="-50806"/>
                <a:lumOff val="7844"/>
                <a:alphaOff val="0"/>
                <a:tint val="100000"/>
                <a:shade val="90000"/>
                <a:satMod val="130000"/>
              </a:schemeClr>
            </a:gs>
            <a:gs pos="100000">
              <a:schemeClr val="accent3">
                <a:hueOff val="-56040"/>
                <a:satOff val="-50806"/>
                <a:lumOff val="7844"/>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IN" sz="4300" kern="1200"/>
            <a:t>That responsibility is for a capability.</a:t>
          </a:r>
          <a:endParaRPr lang="en-US" sz="4300" kern="1200"/>
        </a:p>
      </dsp:txBody>
      <dsp:txXfrm>
        <a:off x="50347" y="2582904"/>
        <a:ext cx="9957705" cy="9306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5C8C99-3BAE-4D45-8097-AF10227EE41F}">
      <dsp:nvSpPr>
        <dsp:cNvPr id="0" name=""/>
        <dsp:cNvSpPr/>
      </dsp:nvSpPr>
      <dsp:spPr>
        <a:xfrm>
          <a:off x="0" y="991554"/>
          <a:ext cx="3170039" cy="2012974"/>
        </a:xfrm>
        <a:prstGeom prst="roundRect">
          <a:avLst>
            <a:gd name="adj" fmla="val 10000"/>
          </a:avLst>
        </a:prstGeom>
        <a:solidFill>
          <a:schemeClr val="accent3">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02DECD60-6C52-4F94-883D-E464F2300EFE}">
      <dsp:nvSpPr>
        <dsp:cNvPr id="0" name=""/>
        <dsp:cNvSpPr/>
      </dsp:nvSpPr>
      <dsp:spPr>
        <a:xfrm>
          <a:off x="352226" y="1326170"/>
          <a:ext cx="3170039" cy="2012974"/>
        </a:xfrm>
        <a:prstGeom prst="roundRect">
          <a:avLst>
            <a:gd name="adj" fmla="val 10000"/>
          </a:avLst>
        </a:prstGeom>
        <a:solidFill>
          <a:schemeClr val="lt1">
            <a:alpha val="90000"/>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a:t>Uncle Bob states: “Gather together the things that change for the same reasons. Separate those things that change for different reasons.” </a:t>
          </a:r>
          <a:endParaRPr lang="en-US" sz="2000" kern="1200"/>
        </a:p>
      </dsp:txBody>
      <dsp:txXfrm>
        <a:off x="411184" y="1385128"/>
        <a:ext cx="3052123" cy="1895058"/>
      </dsp:txXfrm>
    </dsp:sp>
    <dsp:sp modelId="{9E5CE968-5A8C-49B4-B178-664DF062F14B}">
      <dsp:nvSpPr>
        <dsp:cNvPr id="0" name=""/>
        <dsp:cNvSpPr/>
      </dsp:nvSpPr>
      <dsp:spPr>
        <a:xfrm>
          <a:off x="3874492" y="991554"/>
          <a:ext cx="3170039" cy="2012974"/>
        </a:xfrm>
        <a:prstGeom prst="roundRect">
          <a:avLst>
            <a:gd name="adj" fmla="val 10000"/>
          </a:avLst>
        </a:prstGeom>
        <a:solidFill>
          <a:schemeClr val="accent3">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8BEAD3BD-ACC3-41F3-BCFC-75C681F240AA}">
      <dsp:nvSpPr>
        <dsp:cNvPr id="0" name=""/>
        <dsp:cNvSpPr/>
      </dsp:nvSpPr>
      <dsp:spPr>
        <a:xfrm>
          <a:off x="4226718" y="1326170"/>
          <a:ext cx="3170039" cy="2012974"/>
        </a:xfrm>
        <a:prstGeom prst="roundRect">
          <a:avLst>
            <a:gd name="adj" fmla="val 10000"/>
          </a:avLst>
        </a:prstGeom>
        <a:solidFill>
          <a:schemeClr val="lt1">
            <a:alpha val="90000"/>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a:t>This way of stating the principle applies to microservices: a microservice should implement exactly one capability. </a:t>
          </a:r>
          <a:endParaRPr lang="en-US" sz="2000" kern="1200"/>
        </a:p>
      </dsp:txBody>
      <dsp:txXfrm>
        <a:off x="4285676" y="1385128"/>
        <a:ext cx="3052123" cy="1895058"/>
      </dsp:txXfrm>
    </dsp:sp>
    <dsp:sp modelId="{C4327F03-1AF4-4827-A505-E0AE874B88AD}">
      <dsp:nvSpPr>
        <dsp:cNvPr id="0" name=""/>
        <dsp:cNvSpPr/>
      </dsp:nvSpPr>
      <dsp:spPr>
        <a:xfrm>
          <a:off x="7748984" y="991554"/>
          <a:ext cx="3170039" cy="2012974"/>
        </a:xfrm>
        <a:prstGeom prst="roundRect">
          <a:avLst>
            <a:gd name="adj" fmla="val 10000"/>
          </a:avLst>
        </a:prstGeom>
        <a:solidFill>
          <a:schemeClr val="accent3">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347787B7-2B2A-408A-92F7-807A82B13CA5}">
      <dsp:nvSpPr>
        <dsp:cNvPr id="0" name=""/>
        <dsp:cNvSpPr/>
      </dsp:nvSpPr>
      <dsp:spPr>
        <a:xfrm>
          <a:off x="8101210" y="1326170"/>
          <a:ext cx="3170039" cy="2012974"/>
        </a:xfrm>
        <a:prstGeom prst="roundRect">
          <a:avLst>
            <a:gd name="adj" fmla="val 10000"/>
          </a:avLst>
        </a:prstGeom>
        <a:solidFill>
          <a:schemeClr val="lt1">
            <a:alpha val="90000"/>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a:t>That way, the microservice will have to change only when there’s a change to that capability.</a:t>
          </a:r>
          <a:endParaRPr lang="en-US" sz="2000" kern="1200"/>
        </a:p>
      </dsp:txBody>
      <dsp:txXfrm>
        <a:off x="8160168" y="1385128"/>
        <a:ext cx="3052123" cy="18950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8D279F-F8B6-4796-B961-91DD81492ACC}">
      <dsp:nvSpPr>
        <dsp:cNvPr id="0" name=""/>
        <dsp:cNvSpPr/>
      </dsp:nvSpPr>
      <dsp:spPr>
        <a:xfrm>
          <a:off x="0" y="30849"/>
          <a:ext cx="10058399" cy="1814670"/>
        </a:xfrm>
        <a:prstGeom prst="roundRect">
          <a:avLst/>
        </a:prstGeom>
        <a:gradFill rotWithShape="0">
          <a:gsLst>
            <a:gs pos="0">
              <a:schemeClr val="accent5">
                <a:shade val="80000"/>
                <a:hueOff val="0"/>
                <a:satOff val="0"/>
                <a:lumOff val="0"/>
                <a:alphaOff val="0"/>
                <a:shade val="85000"/>
                <a:satMod val="130000"/>
              </a:schemeClr>
            </a:gs>
            <a:gs pos="34000">
              <a:schemeClr val="accent5">
                <a:shade val="80000"/>
                <a:hueOff val="0"/>
                <a:satOff val="0"/>
                <a:lumOff val="0"/>
                <a:alphaOff val="0"/>
                <a:shade val="87000"/>
                <a:satMod val="125000"/>
              </a:schemeClr>
            </a:gs>
            <a:gs pos="70000">
              <a:schemeClr val="accent5">
                <a:shade val="80000"/>
                <a:hueOff val="0"/>
                <a:satOff val="0"/>
                <a:lumOff val="0"/>
                <a:alphaOff val="0"/>
                <a:tint val="100000"/>
                <a:shade val="90000"/>
                <a:satMod val="130000"/>
              </a:schemeClr>
            </a:gs>
            <a:gs pos="100000">
              <a:schemeClr val="accent5">
                <a:shade val="80000"/>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just" defTabSz="1466850">
            <a:lnSpc>
              <a:spcPct val="90000"/>
            </a:lnSpc>
            <a:spcBef>
              <a:spcPct val="0"/>
            </a:spcBef>
            <a:spcAft>
              <a:spcPct val="35000"/>
            </a:spcAft>
            <a:buNone/>
          </a:pPr>
          <a:r>
            <a:rPr lang="en-IN" sz="3300" kern="1200" dirty="0"/>
            <a:t>A </a:t>
          </a:r>
          <a:r>
            <a:rPr lang="en-IN" sz="3300" i="1" u="sng" kern="1200" dirty="0"/>
            <a:t>business capability</a:t>
          </a:r>
          <a:r>
            <a:rPr lang="en-IN" sz="3300" i="1" kern="1200" dirty="0"/>
            <a:t> </a:t>
          </a:r>
          <a:r>
            <a:rPr lang="en-IN" sz="3300" kern="1200" dirty="0"/>
            <a:t>is something the system does that contributes to the purpose of the system, like keeping track of users’ shopping carts or calculating prices.</a:t>
          </a:r>
          <a:endParaRPr lang="en-US" sz="3300" kern="1200" dirty="0"/>
        </a:p>
      </dsp:txBody>
      <dsp:txXfrm>
        <a:off x="88585" y="119434"/>
        <a:ext cx="9881229" cy="1637500"/>
      </dsp:txXfrm>
    </dsp:sp>
    <dsp:sp modelId="{56723C86-61B3-4832-BFF2-4A7B8431B934}">
      <dsp:nvSpPr>
        <dsp:cNvPr id="0" name=""/>
        <dsp:cNvSpPr/>
      </dsp:nvSpPr>
      <dsp:spPr>
        <a:xfrm>
          <a:off x="0" y="1940560"/>
          <a:ext cx="10058399" cy="1814670"/>
        </a:xfrm>
        <a:prstGeom prst="roundRect">
          <a:avLst/>
        </a:prstGeom>
        <a:gradFill rotWithShape="0">
          <a:gsLst>
            <a:gs pos="0">
              <a:schemeClr val="accent5">
                <a:shade val="80000"/>
                <a:hueOff val="-150444"/>
                <a:satOff val="-11774"/>
                <a:lumOff val="29843"/>
                <a:alphaOff val="0"/>
                <a:shade val="85000"/>
                <a:satMod val="130000"/>
              </a:schemeClr>
            </a:gs>
            <a:gs pos="34000">
              <a:schemeClr val="accent5">
                <a:shade val="80000"/>
                <a:hueOff val="-150444"/>
                <a:satOff val="-11774"/>
                <a:lumOff val="29843"/>
                <a:alphaOff val="0"/>
                <a:shade val="87000"/>
                <a:satMod val="125000"/>
              </a:schemeClr>
            </a:gs>
            <a:gs pos="70000">
              <a:schemeClr val="accent5">
                <a:shade val="80000"/>
                <a:hueOff val="-150444"/>
                <a:satOff val="-11774"/>
                <a:lumOff val="29843"/>
                <a:alphaOff val="0"/>
                <a:tint val="100000"/>
                <a:shade val="90000"/>
                <a:satMod val="130000"/>
              </a:schemeClr>
            </a:gs>
            <a:gs pos="100000">
              <a:schemeClr val="accent5">
                <a:shade val="80000"/>
                <a:hueOff val="-150444"/>
                <a:satOff val="-11774"/>
                <a:lumOff val="29843"/>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just" defTabSz="1466850">
            <a:lnSpc>
              <a:spcPct val="90000"/>
            </a:lnSpc>
            <a:spcBef>
              <a:spcPct val="0"/>
            </a:spcBef>
            <a:spcAft>
              <a:spcPct val="35000"/>
            </a:spcAft>
            <a:buNone/>
          </a:pPr>
          <a:r>
            <a:rPr lang="en-IN" sz="3300" kern="1200" dirty="0"/>
            <a:t>A </a:t>
          </a:r>
          <a:r>
            <a:rPr lang="en-IN" sz="3300" i="1" u="sng" kern="1200" dirty="0"/>
            <a:t>technical capability</a:t>
          </a:r>
          <a:r>
            <a:rPr lang="en-IN" sz="3300" i="1" kern="1200" dirty="0"/>
            <a:t> </a:t>
          </a:r>
          <a:r>
            <a:rPr lang="en-IN" sz="3300" kern="1200" dirty="0"/>
            <a:t>is one that several other microservices need to use, like integration to some third-party system.</a:t>
          </a:r>
          <a:endParaRPr lang="en-US" sz="3300" kern="1200" dirty="0"/>
        </a:p>
      </dsp:txBody>
      <dsp:txXfrm>
        <a:off x="88585" y="2029145"/>
        <a:ext cx="9881229" cy="16375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D843BC-31C6-48D4-8B1A-DB2655B5C39D}">
      <dsp:nvSpPr>
        <dsp:cNvPr id="0" name=""/>
        <dsp:cNvSpPr/>
      </dsp:nvSpPr>
      <dsp:spPr>
        <a:xfrm>
          <a:off x="0" y="12312"/>
          <a:ext cx="11255374" cy="1319175"/>
        </a:xfrm>
        <a:prstGeom prst="roundRect">
          <a:avLst/>
        </a:prstGeom>
        <a:solidFill>
          <a:schemeClr val="lt1">
            <a:hueOff val="0"/>
            <a:satOff val="0"/>
            <a:lumOff val="0"/>
            <a:alphaOff val="0"/>
          </a:schemeClr>
        </a:solid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a:t>A microservice should be </a:t>
          </a:r>
          <a:r>
            <a:rPr lang="en-IN" sz="2400" i="1" kern="1200"/>
            <a:t>individually deployable</a:t>
          </a:r>
          <a:r>
            <a:rPr lang="en-IN" sz="2400" kern="1200"/>
            <a:t>.</a:t>
          </a:r>
          <a:endParaRPr lang="en-US" sz="2400" kern="1200"/>
        </a:p>
      </dsp:txBody>
      <dsp:txXfrm>
        <a:off x="64397" y="76709"/>
        <a:ext cx="11126580" cy="1190381"/>
      </dsp:txXfrm>
    </dsp:sp>
    <dsp:sp modelId="{AFEC045F-0E23-4A47-96B2-E75C63FC41E1}">
      <dsp:nvSpPr>
        <dsp:cNvPr id="0" name=""/>
        <dsp:cNvSpPr/>
      </dsp:nvSpPr>
      <dsp:spPr>
        <a:xfrm>
          <a:off x="0" y="1489887"/>
          <a:ext cx="11255374" cy="1319175"/>
        </a:xfrm>
        <a:prstGeom prst="roundRect">
          <a:avLst/>
        </a:prstGeom>
        <a:solidFill>
          <a:schemeClr val="lt1">
            <a:hueOff val="0"/>
            <a:satOff val="0"/>
            <a:lumOff val="0"/>
            <a:alphaOff val="0"/>
          </a:schemeClr>
        </a:solid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a:t>When you a change a microservice, you should be able to deploy that changed microservice to the production environment without deploying (or touching) any other part of your system.</a:t>
          </a:r>
          <a:endParaRPr lang="en-US" sz="2400" kern="1200"/>
        </a:p>
      </dsp:txBody>
      <dsp:txXfrm>
        <a:off x="64397" y="1554284"/>
        <a:ext cx="11126580" cy="1190381"/>
      </dsp:txXfrm>
    </dsp:sp>
    <dsp:sp modelId="{C9B80A66-15B5-4C94-A70D-D7465C0436B9}">
      <dsp:nvSpPr>
        <dsp:cNvPr id="0" name=""/>
        <dsp:cNvSpPr/>
      </dsp:nvSpPr>
      <dsp:spPr>
        <a:xfrm>
          <a:off x="0" y="2967462"/>
          <a:ext cx="11255374" cy="1319175"/>
        </a:xfrm>
        <a:prstGeom prst="roundRect">
          <a:avLst/>
        </a:prstGeom>
        <a:solidFill>
          <a:schemeClr val="lt1">
            <a:hueOff val="0"/>
            <a:satOff val="0"/>
            <a:lumOff val="0"/>
            <a:alphaOff val="0"/>
          </a:schemeClr>
        </a:solid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a:t>Other microservices in the system should </a:t>
          </a:r>
          <a:r>
            <a:rPr lang="en-IN" sz="2400" u="sng" kern="1200"/>
            <a:t>continue running and working during the deployment</a:t>
          </a:r>
          <a:r>
            <a:rPr lang="en-IN" sz="2400" kern="1200"/>
            <a:t> of the changed microservice, and </a:t>
          </a:r>
          <a:r>
            <a:rPr lang="en-IN" sz="2400" u="sng" kern="1200"/>
            <a:t>continue running once the new version</a:t>
          </a:r>
          <a:r>
            <a:rPr lang="en-IN" sz="2400" kern="1200"/>
            <a:t> is deployed</a:t>
          </a:r>
          <a:endParaRPr lang="en-US" sz="2400" kern="1200"/>
        </a:p>
      </dsp:txBody>
      <dsp:txXfrm>
        <a:off x="64397" y="3031859"/>
        <a:ext cx="11126580" cy="119038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7183E5-D667-4DC5-B5A0-75136ED2C342}">
      <dsp:nvSpPr>
        <dsp:cNvPr id="0" name=""/>
        <dsp:cNvSpPr/>
      </dsp:nvSpPr>
      <dsp:spPr>
        <a:xfrm>
          <a:off x="20276" y="303606"/>
          <a:ext cx="4309690" cy="2736653"/>
        </a:xfrm>
        <a:prstGeom prst="roundRect">
          <a:avLst>
            <a:gd name="adj" fmla="val 10000"/>
          </a:avLst>
        </a:prstGeom>
        <a:gradFill rotWithShape="0">
          <a:gsLst>
            <a:gs pos="0">
              <a:schemeClr val="accent6">
                <a:shade val="80000"/>
                <a:hueOff val="0"/>
                <a:satOff val="0"/>
                <a:lumOff val="0"/>
                <a:alphaOff val="0"/>
                <a:tint val="65000"/>
                <a:shade val="92000"/>
                <a:satMod val="130000"/>
              </a:schemeClr>
            </a:gs>
            <a:gs pos="45000">
              <a:schemeClr val="accent6">
                <a:shade val="80000"/>
                <a:hueOff val="0"/>
                <a:satOff val="0"/>
                <a:lumOff val="0"/>
                <a:alphaOff val="0"/>
                <a:tint val="60000"/>
                <a:shade val="99000"/>
                <a:satMod val="120000"/>
              </a:schemeClr>
            </a:gs>
            <a:gs pos="100000">
              <a:schemeClr val="accent6">
                <a:shade val="80000"/>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4B82ADF4-3009-418D-A4BD-447B472C2803}">
      <dsp:nvSpPr>
        <dsp:cNvPr id="0" name=""/>
        <dsp:cNvSpPr/>
      </dsp:nvSpPr>
      <dsp:spPr>
        <a:xfrm>
          <a:off x="499131" y="758518"/>
          <a:ext cx="4309690" cy="2736653"/>
        </a:xfrm>
        <a:prstGeom prst="roundRect">
          <a:avLst>
            <a:gd name="adj" fmla="val 10000"/>
          </a:avLst>
        </a:prstGeom>
        <a:solidFill>
          <a:schemeClr val="lt1">
            <a:alpha val="90000"/>
            <a:hueOff val="0"/>
            <a:satOff val="0"/>
            <a:lumOff val="0"/>
            <a:alphaOff val="0"/>
          </a:schemeClr>
        </a:solidFill>
        <a:ln w="12700" cap="flat" cmpd="sng" algn="ctr">
          <a:solidFill>
            <a:schemeClr val="accent6">
              <a:shade val="8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IN" sz="3600" kern="1200" dirty="0"/>
            <a:t>Each microservice must run in separate processes from other microservices</a:t>
          </a:r>
          <a:endParaRPr lang="en-US" sz="3600" kern="1200" dirty="0"/>
        </a:p>
      </dsp:txBody>
      <dsp:txXfrm>
        <a:off x="579285" y="838672"/>
        <a:ext cx="4149382" cy="2576345"/>
      </dsp:txXfrm>
    </dsp:sp>
    <dsp:sp modelId="{7E40B596-929F-4DA4-B6A3-B9A90E7BE972}">
      <dsp:nvSpPr>
        <dsp:cNvPr id="0" name=""/>
        <dsp:cNvSpPr/>
      </dsp:nvSpPr>
      <dsp:spPr>
        <a:xfrm>
          <a:off x="5268627" y="297257"/>
          <a:ext cx="4309690" cy="2736653"/>
        </a:xfrm>
        <a:prstGeom prst="roundRect">
          <a:avLst>
            <a:gd name="adj" fmla="val 10000"/>
          </a:avLst>
        </a:prstGeom>
        <a:gradFill rotWithShape="0">
          <a:gsLst>
            <a:gs pos="0">
              <a:schemeClr val="accent6">
                <a:shade val="80000"/>
                <a:hueOff val="0"/>
                <a:satOff val="0"/>
                <a:lumOff val="0"/>
                <a:alphaOff val="0"/>
                <a:tint val="65000"/>
                <a:shade val="92000"/>
                <a:satMod val="130000"/>
              </a:schemeClr>
            </a:gs>
            <a:gs pos="45000">
              <a:schemeClr val="accent6">
                <a:shade val="80000"/>
                <a:hueOff val="0"/>
                <a:satOff val="0"/>
                <a:lumOff val="0"/>
                <a:alphaOff val="0"/>
                <a:tint val="60000"/>
                <a:shade val="99000"/>
                <a:satMod val="120000"/>
              </a:schemeClr>
            </a:gs>
            <a:gs pos="100000">
              <a:schemeClr val="accent6">
                <a:shade val="80000"/>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4DCBE541-82A3-438B-B950-8835B6F94162}">
      <dsp:nvSpPr>
        <dsp:cNvPr id="0" name=""/>
        <dsp:cNvSpPr/>
      </dsp:nvSpPr>
      <dsp:spPr>
        <a:xfrm>
          <a:off x="5747481" y="752169"/>
          <a:ext cx="4309690" cy="2736653"/>
        </a:xfrm>
        <a:prstGeom prst="roundRect">
          <a:avLst>
            <a:gd name="adj" fmla="val 10000"/>
          </a:avLst>
        </a:prstGeom>
        <a:solidFill>
          <a:schemeClr val="lt1">
            <a:alpha val="90000"/>
            <a:hueOff val="0"/>
            <a:satOff val="0"/>
            <a:lumOff val="0"/>
            <a:alphaOff val="0"/>
          </a:schemeClr>
        </a:solidFill>
        <a:ln w="12700" cap="flat" cmpd="sng" algn="ctr">
          <a:solidFill>
            <a:schemeClr val="accent6">
              <a:shade val="8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IN" sz="3600" kern="1200"/>
            <a:t>Each microservice can have more than one process.</a:t>
          </a:r>
          <a:endParaRPr lang="en-US" sz="3600" kern="1200"/>
        </a:p>
      </dsp:txBody>
      <dsp:txXfrm>
        <a:off x="5827635" y="832323"/>
        <a:ext cx="4149382" cy="257634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046E45-DB5E-48A1-801A-B1B431856CB4}">
      <dsp:nvSpPr>
        <dsp:cNvPr id="0" name=""/>
        <dsp:cNvSpPr/>
      </dsp:nvSpPr>
      <dsp:spPr>
        <a:xfrm>
          <a:off x="0" y="114240"/>
          <a:ext cx="10058399" cy="1734159"/>
        </a:xfrm>
        <a:prstGeom prst="roundRect">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just" defTabSz="1377950">
            <a:lnSpc>
              <a:spcPct val="90000"/>
            </a:lnSpc>
            <a:spcBef>
              <a:spcPct val="0"/>
            </a:spcBef>
            <a:spcAft>
              <a:spcPct val="35000"/>
            </a:spcAft>
            <a:buNone/>
          </a:pPr>
          <a:r>
            <a:rPr lang="en-IN" sz="3100" kern="1200" dirty="0"/>
            <a:t>A microservice owns the data store where it stores the data it needs.</a:t>
          </a:r>
          <a:endParaRPr lang="en-US" sz="3100" kern="1200" dirty="0"/>
        </a:p>
      </dsp:txBody>
      <dsp:txXfrm>
        <a:off x="84655" y="198895"/>
        <a:ext cx="9889089" cy="1564849"/>
      </dsp:txXfrm>
    </dsp:sp>
    <dsp:sp modelId="{49975F40-86BF-41A8-B228-24D075D628E2}">
      <dsp:nvSpPr>
        <dsp:cNvPr id="0" name=""/>
        <dsp:cNvSpPr/>
      </dsp:nvSpPr>
      <dsp:spPr>
        <a:xfrm>
          <a:off x="0" y="1937680"/>
          <a:ext cx="10058399" cy="1734159"/>
        </a:xfrm>
        <a:prstGeom prst="roundRect">
          <a:avLst/>
        </a:prstGeom>
        <a:gradFill rotWithShape="0">
          <a:gsLst>
            <a:gs pos="0">
              <a:schemeClr val="accent3">
                <a:hueOff val="-56040"/>
                <a:satOff val="-50806"/>
                <a:lumOff val="7844"/>
                <a:alphaOff val="0"/>
                <a:shade val="85000"/>
                <a:satMod val="130000"/>
              </a:schemeClr>
            </a:gs>
            <a:gs pos="34000">
              <a:schemeClr val="accent3">
                <a:hueOff val="-56040"/>
                <a:satOff val="-50806"/>
                <a:lumOff val="7844"/>
                <a:alphaOff val="0"/>
                <a:shade val="87000"/>
                <a:satMod val="125000"/>
              </a:schemeClr>
            </a:gs>
            <a:gs pos="70000">
              <a:schemeClr val="accent3">
                <a:hueOff val="-56040"/>
                <a:satOff val="-50806"/>
                <a:lumOff val="7844"/>
                <a:alphaOff val="0"/>
                <a:tint val="100000"/>
                <a:shade val="90000"/>
                <a:satMod val="130000"/>
              </a:schemeClr>
            </a:gs>
            <a:gs pos="100000">
              <a:schemeClr val="accent3">
                <a:hueOff val="-56040"/>
                <a:satOff val="-50806"/>
                <a:lumOff val="7844"/>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just" defTabSz="1377950">
            <a:lnSpc>
              <a:spcPct val="90000"/>
            </a:lnSpc>
            <a:spcBef>
              <a:spcPct val="0"/>
            </a:spcBef>
            <a:spcAft>
              <a:spcPct val="35000"/>
            </a:spcAft>
            <a:buNone/>
          </a:pPr>
          <a:r>
            <a:rPr lang="en-IN" sz="3100" kern="1200" dirty="0"/>
            <a:t>If each microservice owns its own data store makes it possible to use different database technologies for different microservices depending on the needs of each microservice.</a:t>
          </a:r>
          <a:endParaRPr lang="en-US" sz="3100" kern="1200" dirty="0"/>
        </a:p>
      </dsp:txBody>
      <dsp:txXfrm>
        <a:off x="84655" y="2022335"/>
        <a:ext cx="9889089" cy="156484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8D01C0-1E73-44AB-BAB2-46CEA7F2AE01}">
      <dsp:nvSpPr>
        <dsp:cNvPr id="0" name=""/>
        <dsp:cNvSpPr/>
      </dsp:nvSpPr>
      <dsp:spPr>
        <a:xfrm>
          <a:off x="0" y="0"/>
          <a:ext cx="428298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87AF02D9-9E33-42B7-94B0-CB658E5567F3}">
      <dsp:nvSpPr>
        <dsp:cNvPr id="0" name=""/>
        <dsp:cNvSpPr/>
      </dsp:nvSpPr>
      <dsp:spPr>
        <a:xfrm>
          <a:off x="0" y="0"/>
          <a:ext cx="4282984" cy="877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hlinkClick xmlns:r="http://schemas.openxmlformats.org/officeDocument/2006/relationships" r:id="rId1"/>
            </a:rPr>
            <a:t>Manish Sharma | Gmail</a:t>
          </a:r>
          <a:endParaRPr lang="en-US" sz="2700" kern="1200"/>
        </a:p>
      </dsp:txBody>
      <dsp:txXfrm>
        <a:off x="0" y="0"/>
        <a:ext cx="4282984" cy="877985"/>
      </dsp:txXfrm>
    </dsp:sp>
    <dsp:sp modelId="{087A68F0-DD96-4827-B3F0-A1EF5047059A}">
      <dsp:nvSpPr>
        <dsp:cNvPr id="0" name=""/>
        <dsp:cNvSpPr/>
      </dsp:nvSpPr>
      <dsp:spPr>
        <a:xfrm>
          <a:off x="0" y="877985"/>
          <a:ext cx="428298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D63258E6-2D44-4AB2-8009-1C1ADA536719}">
      <dsp:nvSpPr>
        <dsp:cNvPr id="0" name=""/>
        <dsp:cNvSpPr/>
      </dsp:nvSpPr>
      <dsp:spPr>
        <a:xfrm>
          <a:off x="0" y="877985"/>
          <a:ext cx="4282984" cy="877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hlinkClick xmlns:r="http://schemas.openxmlformats.org/officeDocument/2006/relationships" r:id="rId2"/>
            </a:rPr>
            <a:t>Manish Sharma | WhatsApp</a:t>
          </a:r>
          <a:endParaRPr lang="en-US" sz="2700" kern="1200" dirty="0"/>
        </a:p>
      </dsp:txBody>
      <dsp:txXfrm>
        <a:off x="0" y="877985"/>
        <a:ext cx="4282984" cy="877985"/>
      </dsp:txXfrm>
    </dsp:sp>
    <dsp:sp modelId="{CC6D427E-977F-4825-95E8-F94295D5E478}">
      <dsp:nvSpPr>
        <dsp:cNvPr id="0" name=""/>
        <dsp:cNvSpPr/>
      </dsp:nvSpPr>
      <dsp:spPr>
        <a:xfrm>
          <a:off x="0" y="1755971"/>
          <a:ext cx="428298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97EA4E90-6F9D-4617-BDE7-A4B0B13720B0}">
      <dsp:nvSpPr>
        <dsp:cNvPr id="0" name=""/>
        <dsp:cNvSpPr/>
      </dsp:nvSpPr>
      <dsp:spPr>
        <a:xfrm>
          <a:off x="0" y="1755971"/>
          <a:ext cx="4282984" cy="877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IN" sz="2700" kern="1200">
              <a:hlinkClick xmlns:r="http://schemas.openxmlformats.org/officeDocument/2006/relationships" r:id="rId3"/>
            </a:rPr>
            <a:t>Manish Sharma | Facebook</a:t>
          </a:r>
          <a:endParaRPr lang="en-US" sz="2700" kern="1200"/>
        </a:p>
      </dsp:txBody>
      <dsp:txXfrm>
        <a:off x="0" y="1755971"/>
        <a:ext cx="4282984" cy="877985"/>
      </dsp:txXfrm>
    </dsp:sp>
    <dsp:sp modelId="{F7585AE2-A225-44C4-B657-CFBABEC0D67A}">
      <dsp:nvSpPr>
        <dsp:cNvPr id="0" name=""/>
        <dsp:cNvSpPr/>
      </dsp:nvSpPr>
      <dsp:spPr>
        <a:xfrm>
          <a:off x="0" y="2633957"/>
          <a:ext cx="428298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F11203D-AA6C-4C40-9FB5-AB092844E9BF}">
      <dsp:nvSpPr>
        <dsp:cNvPr id="0" name=""/>
        <dsp:cNvSpPr/>
      </dsp:nvSpPr>
      <dsp:spPr>
        <a:xfrm>
          <a:off x="0" y="2633957"/>
          <a:ext cx="4282984" cy="877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IN" sz="2700" kern="1200">
              <a:hlinkClick xmlns:r="http://schemas.openxmlformats.org/officeDocument/2006/relationships" r:id="rId4"/>
            </a:rPr>
            <a:t>Manish Sharma | LinkedIn</a:t>
          </a:r>
          <a:endParaRPr lang="en-US" sz="2700" kern="1200"/>
        </a:p>
      </dsp:txBody>
      <dsp:txXfrm>
        <a:off x="0" y="2633957"/>
        <a:ext cx="4282984" cy="87798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771FB7-BA4A-43B2-B173-7654696F5534}" type="datetimeFigureOut">
              <a:rPr lang="en-IN" smtClean="0"/>
              <a:t>30-01-2023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9A93FC-4133-42A1-88B2-40348402A4DF}" type="slidenum">
              <a:rPr lang="en-IN" smtClean="0"/>
              <a:t>‹#›</a:t>
            </a:fld>
            <a:endParaRPr lang="en-IN"/>
          </a:p>
        </p:txBody>
      </p:sp>
    </p:spTree>
    <p:extLst>
      <p:ext uri="{BB962C8B-B14F-4D97-AF65-F5344CB8AC3E}">
        <p14:creationId xmlns:p14="http://schemas.microsoft.com/office/powerpoint/2010/main" val="1948543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BD3879-E281-498D-B763-1018B0A8D67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5960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BD3879-E281-498D-B763-1018B0A8D67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890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BD3879-E281-498D-B763-1018B0A8D67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1684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BD3879-E281-498D-B763-1018B0A8D67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8632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BD3879-E281-498D-B763-1018B0A8D67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9185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dirty="0"/>
              <a:t>Consider a Shopping Cart microservice again. If it ran in the same process as a Product </a:t>
            </a:r>
            <a:r>
              <a:rPr lang="en-IN" dirty="0" err="1"/>
              <a:t>Catalog</a:t>
            </a:r>
            <a:r>
              <a:rPr lang="en-IN" dirty="0"/>
              <a:t> microservice, as shown in figure, the Shopping Cart code might cause</a:t>
            </a:r>
          </a:p>
          <a:p>
            <a:pPr algn="just"/>
            <a:r>
              <a:rPr lang="en-IN" dirty="0"/>
              <a:t>a side effect in the Product </a:t>
            </a:r>
            <a:r>
              <a:rPr lang="en-IN" dirty="0" err="1"/>
              <a:t>Catalog</a:t>
            </a:r>
            <a:r>
              <a:rPr lang="en-IN" dirty="0"/>
              <a:t>. That would mean a tight, undesirable coupling</a:t>
            </a:r>
          </a:p>
          <a:p>
            <a:pPr algn="just"/>
            <a:r>
              <a:rPr lang="en-IN" dirty="0"/>
              <a:t>between the Shopping Cart microservice and the Product </a:t>
            </a:r>
            <a:r>
              <a:rPr lang="en-IN" dirty="0" err="1"/>
              <a:t>Catalog</a:t>
            </a:r>
            <a:r>
              <a:rPr lang="en-IN" dirty="0"/>
              <a:t> microservice; one</a:t>
            </a:r>
          </a:p>
          <a:p>
            <a:pPr algn="just"/>
            <a:r>
              <a:rPr lang="en-IN" dirty="0"/>
              <a:t>might cause downtime or bugs in the other.</a:t>
            </a:r>
          </a:p>
          <a:p>
            <a:pPr algn="just"/>
            <a:endParaRPr lang="en-IN" dirty="0"/>
          </a:p>
          <a:p>
            <a:pPr algn="just"/>
            <a:r>
              <a:rPr lang="en-IN" dirty="0"/>
              <a:t>Now consider deploying a new version of the Shopping Cart microservice. You’d</a:t>
            </a:r>
          </a:p>
          <a:p>
            <a:pPr algn="just"/>
            <a:r>
              <a:rPr lang="en-IN" dirty="0"/>
              <a:t>either have to redeploy the Product </a:t>
            </a:r>
            <a:r>
              <a:rPr lang="en-IN" dirty="0" err="1"/>
              <a:t>Catalog</a:t>
            </a:r>
            <a:r>
              <a:rPr lang="en-IN" dirty="0"/>
              <a:t> microservice too, or you’d need some</a:t>
            </a:r>
          </a:p>
          <a:p>
            <a:pPr algn="just"/>
            <a:r>
              <a:rPr lang="en-IN" dirty="0"/>
              <a:t>sort of dynamic code-loading capable of switching out the Shopping Cart code in the</a:t>
            </a:r>
          </a:p>
          <a:p>
            <a:pPr algn="just"/>
            <a:r>
              <a:rPr lang="en-IN" dirty="0"/>
              <a:t>running process.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2D7C62A-FFC1-44CF-A1DD-657A38E0C31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0496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baseline="0" dirty="0">
                <a:solidFill>
                  <a:schemeClr val="tx1"/>
                </a:solidFill>
                <a:latin typeface="+mn-lt"/>
                <a:ea typeface="+mn-ea"/>
                <a:cs typeface="+mn-cs"/>
              </a:rPr>
              <a:t>One microservice can’t access another’s data store</a:t>
            </a:r>
            <a:endParaRPr lang="en-IN"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2D7C62A-FFC1-44CF-A1DD-657A38E0C31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626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Event-based collaboration is more loosely coupled than command- and </a:t>
            </a:r>
            <a:r>
              <a:rPr lang="en-US" sz="1200" b="0" i="0" u="none" strike="noStrike" kern="1200" baseline="0" dirty="0" err="1">
                <a:solidFill>
                  <a:schemeClr val="tx1"/>
                </a:solidFill>
                <a:latin typeface="+mn-lt"/>
                <a:ea typeface="+mn-ea"/>
                <a:cs typeface="+mn-cs"/>
              </a:rPr>
              <a:t>querybased</a:t>
            </a:r>
            <a:r>
              <a:rPr lang="en-US" sz="1200" b="0" i="0" u="none" strike="noStrike" kern="1200" baseline="0" dirty="0">
                <a:solidFill>
                  <a:schemeClr val="tx1"/>
                </a:solidFill>
                <a:latin typeface="+mn-lt"/>
                <a:ea typeface="+mn-ea"/>
                <a:cs typeface="+mn-cs"/>
              </a:rPr>
              <a:t> </a:t>
            </a:r>
            <a:r>
              <a:rPr lang="en-IN" sz="1200" b="0" i="0" u="none" strike="noStrike" kern="1200" baseline="0" dirty="0">
                <a:solidFill>
                  <a:schemeClr val="tx1"/>
                </a:solidFill>
                <a:latin typeface="+mn-lt"/>
                <a:ea typeface="+mn-ea"/>
                <a:cs typeface="+mn-cs"/>
              </a:rPr>
              <a:t>collaboration.</a:t>
            </a:r>
          </a:p>
          <a:p>
            <a:r>
              <a:rPr lang="en-US" sz="1200" b="0" i="0" u="none" strike="noStrike" kern="1200" baseline="0" dirty="0">
                <a:solidFill>
                  <a:schemeClr val="tx1"/>
                </a:solidFill>
                <a:latin typeface="+mn-lt"/>
                <a:ea typeface="+mn-ea"/>
                <a:cs typeface="+mn-cs"/>
              </a:rPr>
              <a:t>You can hook into Nancy’s model binding and content negotiation to support data formats other than XML and JSON.</a:t>
            </a:r>
          </a:p>
          <a:p>
            <a:r>
              <a:rPr lang="en-US" sz="1200" b="0" i="0" u="none" strike="noStrike" kern="1200" baseline="0" dirty="0">
                <a:solidFill>
                  <a:schemeClr val="tx1"/>
                </a:solidFill>
                <a:latin typeface="+mn-lt"/>
                <a:ea typeface="+mn-ea"/>
                <a:cs typeface="+mn-cs"/>
              </a:rPr>
              <a:t>The Nancy bootstrapper is used to configure Nancy itself and Nancy applications.</a:t>
            </a:r>
          </a:p>
          <a:p>
            <a:r>
              <a:rPr lang="en-US" sz="1200" b="0" i="0" u="none" strike="noStrike" kern="1200" baseline="0" dirty="0">
                <a:solidFill>
                  <a:schemeClr val="tx1"/>
                </a:solidFill>
                <a:latin typeface="+mn-lt"/>
                <a:ea typeface="+mn-ea"/>
                <a:cs typeface="+mn-cs"/>
              </a:rPr>
              <a:t>You can use </a:t>
            </a:r>
            <a:r>
              <a:rPr lang="en-US" sz="1200" b="0" i="0" u="none" strike="noStrike" kern="1200" baseline="0" dirty="0" err="1">
                <a:solidFill>
                  <a:schemeClr val="tx1"/>
                </a:solidFill>
                <a:latin typeface="+mn-lt"/>
                <a:ea typeface="+mn-ea"/>
                <a:cs typeface="+mn-cs"/>
              </a:rPr>
              <a:t>HttpClient</a:t>
            </a:r>
            <a:r>
              <a:rPr lang="en-US" sz="1200" b="0" i="0" u="none" strike="noStrike" kern="1200" baseline="0" dirty="0">
                <a:solidFill>
                  <a:schemeClr val="tx1"/>
                </a:solidFill>
                <a:latin typeface="+mn-lt"/>
                <a:ea typeface="+mn-ea"/>
                <a:cs typeface="+mn-cs"/>
              </a:rPr>
              <a:t> to send commands to other microservices and to query </a:t>
            </a:r>
            <a:r>
              <a:rPr lang="en-IN" sz="1200" b="0" i="0" u="none" strike="noStrike" kern="1200" baseline="0" dirty="0">
                <a:solidFill>
                  <a:schemeClr val="tx1"/>
                </a:solidFill>
                <a:latin typeface="+mn-lt"/>
                <a:ea typeface="+mn-ea"/>
                <a:cs typeface="+mn-cs"/>
              </a:rPr>
              <a:t>other microservices.</a:t>
            </a:r>
          </a:p>
          <a:p>
            <a:r>
              <a:rPr lang="en-US" sz="1200" b="0" i="0" u="none" strike="noStrike" kern="1200" baseline="0" dirty="0">
                <a:solidFill>
                  <a:schemeClr val="tx1"/>
                </a:solidFill>
                <a:latin typeface="+mn-lt"/>
                <a:ea typeface="+mn-ea"/>
                <a:cs typeface="+mn-cs"/>
              </a:rPr>
              <a:t>You can use Nancy to expose the endpoints for receiving and handling commands </a:t>
            </a:r>
            <a:r>
              <a:rPr lang="en-IN" sz="1200" b="0" i="0" u="none" strike="noStrike" kern="1200" baseline="0" dirty="0">
                <a:solidFill>
                  <a:schemeClr val="tx1"/>
                </a:solidFill>
                <a:latin typeface="+mn-lt"/>
                <a:ea typeface="+mn-ea"/>
                <a:cs typeface="+mn-cs"/>
              </a:rPr>
              <a:t>and queries.</a:t>
            </a:r>
          </a:p>
          <a:p>
            <a:r>
              <a:rPr lang="en-US" sz="1200" b="0" i="0" u="none" strike="noStrike" kern="1200" baseline="0" dirty="0">
                <a:solidFill>
                  <a:schemeClr val="tx1"/>
                </a:solidFill>
                <a:latin typeface="+mn-lt"/>
                <a:ea typeface="+mn-ea"/>
                <a:cs typeface="+mn-cs"/>
              </a:rPr>
              <a:t>Nancy can expose a simple event feed.</a:t>
            </a:r>
          </a:p>
          <a:p>
            <a:r>
              <a:rPr lang="en-US" sz="1200" b="0" i="0" u="none" strike="noStrike" kern="1200" baseline="0" dirty="0">
                <a:solidFill>
                  <a:schemeClr val="tx1"/>
                </a:solidFill>
                <a:latin typeface="+mn-lt"/>
                <a:ea typeface="+mn-ea"/>
                <a:cs typeface="+mn-cs"/>
              </a:rPr>
              <a:t>You can create a process that subscribes to events by</a:t>
            </a:r>
          </a:p>
          <a:p>
            <a:r>
              <a:rPr lang="en-IN" sz="1200" b="0" i="0" u="none" strike="noStrike" kern="1200" baseline="0" dirty="0">
                <a:solidFill>
                  <a:schemeClr val="tx1"/>
                </a:solidFill>
                <a:latin typeface="+mn-lt"/>
                <a:ea typeface="+mn-ea"/>
                <a:cs typeface="+mn-cs"/>
              </a:rPr>
              <a:t>– Creating a .NET Core console application</a:t>
            </a:r>
          </a:p>
          <a:p>
            <a:r>
              <a:rPr lang="en-US" sz="1200" b="0" i="0" u="none" strike="noStrike" kern="1200" baseline="0" dirty="0">
                <a:solidFill>
                  <a:schemeClr val="tx1"/>
                </a:solidFill>
                <a:latin typeface="+mn-lt"/>
                <a:ea typeface="+mn-ea"/>
                <a:cs typeface="+mn-cs"/>
              </a:rPr>
              <a:t>– Implementing and installing a console application as a Windows service</a:t>
            </a:r>
          </a:p>
          <a:p>
            <a:r>
              <a:rPr lang="en-US" sz="1200" b="0" i="0" u="none" strike="noStrike" kern="1200" baseline="0" dirty="0">
                <a:solidFill>
                  <a:schemeClr val="tx1"/>
                </a:solidFill>
                <a:latin typeface="+mn-lt"/>
                <a:ea typeface="+mn-ea"/>
                <a:cs typeface="+mn-cs"/>
              </a:rPr>
              <a:t>– Using a timer to make the console application poll an event feed</a:t>
            </a:r>
          </a:p>
          <a:p>
            <a:r>
              <a:rPr lang="en-US" sz="1200" b="0" i="0" u="none" strike="noStrike" kern="1200" baseline="0" dirty="0">
                <a:solidFill>
                  <a:schemeClr val="tx1"/>
                </a:solidFill>
                <a:latin typeface="+mn-lt"/>
                <a:ea typeface="+mn-ea"/>
                <a:cs typeface="+mn-cs"/>
              </a:rPr>
              <a:t>– Using </a:t>
            </a:r>
            <a:r>
              <a:rPr lang="en-US" sz="1200" b="0" i="0" u="none" strike="noStrike" kern="1200" baseline="0" dirty="0" err="1">
                <a:solidFill>
                  <a:schemeClr val="tx1"/>
                </a:solidFill>
                <a:latin typeface="+mn-lt"/>
                <a:ea typeface="+mn-ea"/>
                <a:cs typeface="+mn-cs"/>
              </a:rPr>
              <a:t>HttpClient</a:t>
            </a:r>
            <a:r>
              <a:rPr lang="en-US" sz="1200" b="0" i="0" u="none" strike="noStrike" kern="1200" baseline="0" dirty="0">
                <a:solidFill>
                  <a:schemeClr val="tx1"/>
                </a:solidFill>
                <a:latin typeface="+mn-lt"/>
                <a:ea typeface="+mn-ea"/>
                <a:cs typeface="+mn-cs"/>
              </a:rPr>
              <a:t> to read events from an event feed</a:t>
            </a:r>
            <a:endParaRPr lang="en-IN"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2D7C62A-FFC1-44CF-A1DD-657A38E0C31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6129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559AD-0A4D-1EA7-2594-A70CB69681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E600DBB-E42C-DDFF-954F-9A2F07CADF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044504D-B17E-794C-16E8-56F5A41247A8}"/>
              </a:ext>
            </a:extLst>
          </p:cNvPr>
          <p:cNvSpPr>
            <a:spLocks noGrp="1"/>
          </p:cNvSpPr>
          <p:nvPr>
            <p:ph type="dt" sz="half" idx="10"/>
          </p:nvPr>
        </p:nvSpPr>
        <p:spPr/>
        <p:txBody>
          <a:bodyPr/>
          <a:lstStyle/>
          <a:p>
            <a:fld id="{06ADA45A-542E-423A-8A21-EBB2DC4BD815}" type="datetimeFigureOut">
              <a:rPr lang="en-IN" smtClean="0"/>
              <a:t>30-01-2023</a:t>
            </a:fld>
            <a:endParaRPr lang="en-IN"/>
          </a:p>
        </p:txBody>
      </p:sp>
      <p:sp>
        <p:nvSpPr>
          <p:cNvPr id="5" name="Footer Placeholder 4">
            <a:extLst>
              <a:ext uri="{FF2B5EF4-FFF2-40B4-BE49-F238E27FC236}">
                <a16:creationId xmlns:a16="http://schemas.microsoft.com/office/drawing/2014/main" id="{9D101FFC-C423-236D-B896-06D3BEF7C04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FCE4590-E5BF-74B9-E8FC-8660E22D345B}"/>
              </a:ext>
            </a:extLst>
          </p:cNvPr>
          <p:cNvSpPr>
            <a:spLocks noGrp="1"/>
          </p:cNvSpPr>
          <p:nvPr>
            <p:ph type="sldNum" sz="quarter" idx="12"/>
          </p:nvPr>
        </p:nvSpPr>
        <p:spPr/>
        <p:txBody>
          <a:bodyPr/>
          <a:lstStyle/>
          <a:p>
            <a:fld id="{CBC9398C-9586-4EBC-A765-4E84EE49F911}" type="slidenum">
              <a:rPr lang="en-IN" smtClean="0"/>
              <a:t>‹#›</a:t>
            </a:fld>
            <a:endParaRPr lang="en-IN"/>
          </a:p>
        </p:txBody>
      </p:sp>
    </p:spTree>
    <p:extLst>
      <p:ext uri="{BB962C8B-B14F-4D97-AF65-F5344CB8AC3E}">
        <p14:creationId xmlns:p14="http://schemas.microsoft.com/office/powerpoint/2010/main" val="4276696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0FC1E-FB15-7DF4-6DCC-84D201B22EA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729505C-D84E-7670-55D0-A11FF3ABDB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5BD4852-39F3-F05A-3B02-60DF6EFCA1A5}"/>
              </a:ext>
            </a:extLst>
          </p:cNvPr>
          <p:cNvSpPr>
            <a:spLocks noGrp="1"/>
          </p:cNvSpPr>
          <p:nvPr>
            <p:ph type="dt" sz="half" idx="10"/>
          </p:nvPr>
        </p:nvSpPr>
        <p:spPr/>
        <p:txBody>
          <a:bodyPr/>
          <a:lstStyle/>
          <a:p>
            <a:fld id="{06ADA45A-542E-423A-8A21-EBB2DC4BD815}" type="datetimeFigureOut">
              <a:rPr lang="en-IN" smtClean="0"/>
              <a:t>30-01-2023</a:t>
            </a:fld>
            <a:endParaRPr lang="en-IN"/>
          </a:p>
        </p:txBody>
      </p:sp>
      <p:sp>
        <p:nvSpPr>
          <p:cNvPr id="5" name="Footer Placeholder 4">
            <a:extLst>
              <a:ext uri="{FF2B5EF4-FFF2-40B4-BE49-F238E27FC236}">
                <a16:creationId xmlns:a16="http://schemas.microsoft.com/office/drawing/2014/main" id="{5CF7F033-E8BC-1E5A-4E6E-1AF89BDBC7D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9392347-D58E-5084-266C-639A460255F3}"/>
              </a:ext>
            </a:extLst>
          </p:cNvPr>
          <p:cNvSpPr>
            <a:spLocks noGrp="1"/>
          </p:cNvSpPr>
          <p:nvPr>
            <p:ph type="sldNum" sz="quarter" idx="12"/>
          </p:nvPr>
        </p:nvSpPr>
        <p:spPr/>
        <p:txBody>
          <a:bodyPr/>
          <a:lstStyle/>
          <a:p>
            <a:fld id="{CBC9398C-9586-4EBC-A765-4E84EE49F911}" type="slidenum">
              <a:rPr lang="en-IN" smtClean="0"/>
              <a:t>‹#›</a:t>
            </a:fld>
            <a:endParaRPr lang="en-IN"/>
          </a:p>
        </p:txBody>
      </p:sp>
    </p:spTree>
    <p:extLst>
      <p:ext uri="{BB962C8B-B14F-4D97-AF65-F5344CB8AC3E}">
        <p14:creationId xmlns:p14="http://schemas.microsoft.com/office/powerpoint/2010/main" val="1310452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BD8F963-2C69-B45E-5EA6-8191C906609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967494A-F538-65F9-F2D2-7FBEEEDA5F8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62469CE-DBBF-8E1D-3F36-AD78CEFDF39E}"/>
              </a:ext>
            </a:extLst>
          </p:cNvPr>
          <p:cNvSpPr>
            <a:spLocks noGrp="1"/>
          </p:cNvSpPr>
          <p:nvPr>
            <p:ph type="dt" sz="half" idx="10"/>
          </p:nvPr>
        </p:nvSpPr>
        <p:spPr/>
        <p:txBody>
          <a:bodyPr/>
          <a:lstStyle/>
          <a:p>
            <a:fld id="{06ADA45A-542E-423A-8A21-EBB2DC4BD815}" type="datetimeFigureOut">
              <a:rPr lang="en-IN" smtClean="0"/>
              <a:t>30-01-2023</a:t>
            </a:fld>
            <a:endParaRPr lang="en-IN"/>
          </a:p>
        </p:txBody>
      </p:sp>
      <p:sp>
        <p:nvSpPr>
          <p:cNvPr id="5" name="Footer Placeholder 4">
            <a:extLst>
              <a:ext uri="{FF2B5EF4-FFF2-40B4-BE49-F238E27FC236}">
                <a16:creationId xmlns:a16="http://schemas.microsoft.com/office/drawing/2014/main" id="{E04E4EE1-ABDB-66F4-F6B4-31864DE3C9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D6B03C7-3FE2-F643-545E-45011DBB6EC1}"/>
              </a:ext>
            </a:extLst>
          </p:cNvPr>
          <p:cNvSpPr>
            <a:spLocks noGrp="1"/>
          </p:cNvSpPr>
          <p:nvPr>
            <p:ph type="sldNum" sz="quarter" idx="12"/>
          </p:nvPr>
        </p:nvSpPr>
        <p:spPr/>
        <p:txBody>
          <a:bodyPr/>
          <a:lstStyle/>
          <a:p>
            <a:fld id="{CBC9398C-9586-4EBC-A765-4E84EE49F911}" type="slidenum">
              <a:rPr lang="en-IN" smtClean="0"/>
              <a:t>‹#›</a:t>
            </a:fld>
            <a:endParaRPr lang="en-IN"/>
          </a:p>
        </p:txBody>
      </p:sp>
    </p:spTree>
    <p:extLst>
      <p:ext uri="{BB962C8B-B14F-4D97-AF65-F5344CB8AC3E}">
        <p14:creationId xmlns:p14="http://schemas.microsoft.com/office/powerpoint/2010/main" val="3840441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B529E-45CC-4AED-80B3-4BBD48A2AF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F5B8552-66E7-4159-BFCF-0B11286EAF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41B97A7-5AFD-4E20-9727-194CE260D86C}"/>
              </a:ext>
            </a:extLst>
          </p:cNvPr>
          <p:cNvSpPr>
            <a:spLocks noGrp="1"/>
          </p:cNvSpPr>
          <p:nvPr>
            <p:ph type="dt" sz="half" idx="10"/>
          </p:nvPr>
        </p:nvSpPr>
        <p:spPr/>
        <p:txBody>
          <a:bodyPr/>
          <a:lstStyle/>
          <a:p>
            <a:fld id="{AC383B1E-3E1F-4FB8-B611-6F0F06E0FE57}" type="datetimeFigureOut">
              <a:rPr lang="en-US" smtClean="0"/>
              <a:t>1/30/2023</a:t>
            </a:fld>
            <a:endParaRPr lang="en-US"/>
          </a:p>
        </p:txBody>
      </p:sp>
      <p:sp>
        <p:nvSpPr>
          <p:cNvPr id="5" name="Footer Placeholder 4">
            <a:extLst>
              <a:ext uri="{FF2B5EF4-FFF2-40B4-BE49-F238E27FC236}">
                <a16:creationId xmlns:a16="http://schemas.microsoft.com/office/drawing/2014/main" id="{9BB0427F-D48B-4A9D-A92E-BD8BD1396F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901568-0B04-4C0D-AB92-2ACCC8C5D381}"/>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38871587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D48B9-F28B-4FAB-A1A3-3F7C2AB783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13227A-8ED9-4584-ADB7-FEEA1C3F9B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A3B762-874E-401A-B9E7-469925BC42B5}"/>
              </a:ext>
            </a:extLst>
          </p:cNvPr>
          <p:cNvSpPr>
            <a:spLocks noGrp="1"/>
          </p:cNvSpPr>
          <p:nvPr>
            <p:ph type="dt" sz="half" idx="10"/>
          </p:nvPr>
        </p:nvSpPr>
        <p:spPr/>
        <p:txBody>
          <a:bodyPr/>
          <a:lstStyle/>
          <a:p>
            <a:fld id="{AC383B1E-3E1F-4FB8-B611-6F0F06E0FE57}" type="datetimeFigureOut">
              <a:rPr lang="en-US" smtClean="0"/>
              <a:t>1/30/2023</a:t>
            </a:fld>
            <a:endParaRPr lang="en-US"/>
          </a:p>
        </p:txBody>
      </p:sp>
      <p:sp>
        <p:nvSpPr>
          <p:cNvPr id="5" name="Footer Placeholder 4">
            <a:extLst>
              <a:ext uri="{FF2B5EF4-FFF2-40B4-BE49-F238E27FC236}">
                <a16:creationId xmlns:a16="http://schemas.microsoft.com/office/drawing/2014/main" id="{74418D9F-C0B8-47A1-A514-6DA2EB47AB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5A593A-E7B1-431C-9A54-B36E94BF8AE8}"/>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38406570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D3F58-2922-4F33-BEA6-E230DC0479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3C835B-243C-4E31-ABF6-ED374E68F3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2065FC-471A-4124-A439-E40174BE9D0E}"/>
              </a:ext>
            </a:extLst>
          </p:cNvPr>
          <p:cNvSpPr>
            <a:spLocks noGrp="1"/>
          </p:cNvSpPr>
          <p:nvPr>
            <p:ph type="dt" sz="half" idx="10"/>
          </p:nvPr>
        </p:nvSpPr>
        <p:spPr/>
        <p:txBody>
          <a:bodyPr/>
          <a:lstStyle/>
          <a:p>
            <a:fld id="{AC383B1E-3E1F-4FB8-B611-6F0F06E0FE57}" type="datetimeFigureOut">
              <a:rPr lang="en-US" smtClean="0"/>
              <a:t>1/30/2023</a:t>
            </a:fld>
            <a:endParaRPr lang="en-US"/>
          </a:p>
        </p:txBody>
      </p:sp>
      <p:sp>
        <p:nvSpPr>
          <p:cNvPr id="5" name="Footer Placeholder 4">
            <a:extLst>
              <a:ext uri="{FF2B5EF4-FFF2-40B4-BE49-F238E27FC236}">
                <a16:creationId xmlns:a16="http://schemas.microsoft.com/office/drawing/2014/main" id="{2C8692D7-A355-421C-96D0-881EDC64B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A0DEAA-30BD-44B7-9CB1-9FC4BFF057BF}"/>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906285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97A58-4735-43E9-A27D-1FFE2AC98C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E853D5-02AB-44E4-8CD6-69F82943396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20938C-05CF-4C95-A3F9-41F295DF24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57B11A-313E-43C8-B9EE-278F752465F5}"/>
              </a:ext>
            </a:extLst>
          </p:cNvPr>
          <p:cNvSpPr>
            <a:spLocks noGrp="1"/>
          </p:cNvSpPr>
          <p:nvPr>
            <p:ph type="dt" sz="half" idx="10"/>
          </p:nvPr>
        </p:nvSpPr>
        <p:spPr/>
        <p:txBody>
          <a:bodyPr/>
          <a:lstStyle/>
          <a:p>
            <a:fld id="{AC383B1E-3E1F-4FB8-B611-6F0F06E0FE57}" type="datetimeFigureOut">
              <a:rPr lang="en-US" smtClean="0"/>
              <a:t>1/30/2023</a:t>
            </a:fld>
            <a:endParaRPr lang="en-US"/>
          </a:p>
        </p:txBody>
      </p:sp>
      <p:sp>
        <p:nvSpPr>
          <p:cNvPr id="6" name="Footer Placeholder 5">
            <a:extLst>
              <a:ext uri="{FF2B5EF4-FFF2-40B4-BE49-F238E27FC236}">
                <a16:creationId xmlns:a16="http://schemas.microsoft.com/office/drawing/2014/main" id="{F0B1FAE5-145A-4720-9F9A-6163952D8E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C337B0-599F-41F4-B719-1360E777C9CF}"/>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17715499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8893C-C177-4C73-BBEA-9872ACEE0C7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EAC602-3120-4513-A792-7ADCD3910C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32D221-C5A3-4D3A-8D23-12B4762FE8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3E25B1-D1D8-4C91-A097-709E5161AB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ADD531-1AB4-4E06-B22F-AD8FFF0827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4E7EAA-6302-4F8F-9796-35C066287302}"/>
              </a:ext>
            </a:extLst>
          </p:cNvPr>
          <p:cNvSpPr>
            <a:spLocks noGrp="1"/>
          </p:cNvSpPr>
          <p:nvPr>
            <p:ph type="dt" sz="half" idx="10"/>
          </p:nvPr>
        </p:nvSpPr>
        <p:spPr/>
        <p:txBody>
          <a:bodyPr/>
          <a:lstStyle/>
          <a:p>
            <a:fld id="{AC383B1E-3E1F-4FB8-B611-6F0F06E0FE57}" type="datetimeFigureOut">
              <a:rPr lang="en-US" smtClean="0"/>
              <a:t>1/30/2023</a:t>
            </a:fld>
            <a:endParaRPr lang="en-US"/>
          </a:p>
        </p:txBody>
      </p:sp>
      <p:sp>
        <p:nvSpPr>
          <p:cNvPr id="8" name="Footer Placeholder 7">
            <a:extLst>
              <a:ext uri="{FF2B5EF4-FFF2-40B4-BE49-F238E27FC236}">
                <a16:creationId xmlns:a16="http://schemas.microsoft.com/office/drawing/2014/main" id="{D8DAC57F-59C4-4DD8-B065-3F091D23A54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B9FF9C1-9372-4DBC-965E-4A1A9DF4B1C5}"/>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7824763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DD391-A18E-4AE6-9C62-28E4E354DA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A72E775-C684-4CED-A329-7D8C42229144}"/>
              </a:ext>
            </a:extLst>
          </p:cNvPr>
          <p:cNvSpPr>
            <a:spLocks noGrp="1"/>
          </p:cNvSpPr>
          <p:nvPr>
            <p:ph type="dt" sz="half" idx="10"/>
          </p:nvPr>
        </p:nvSpPr>
        <p:spPr/>
        <p:txBody>
          <a:bodyPr/>
          <a:lstStyle/>
          <a:p>
            <a:fld id="{AC383B1E-3E1F-4FB8-B611-6F0F06E0FE57}" type="datetimeFigureOut">
              <a:rPr lang="en-US" smtClean="0"/>
              <a:t>1/30/2023</a:t>
            </a:fld>
            <a:endParaRPr lang="en-US"/>
          </a:p>
        </p:txBody>
      </p:sp>
      <p:sp>
        <p:nvSpPr>
          <p:cNvPr id="4" name="Footer Placeholder 3">
            <a:extLst>
              <a:ext uri="{FF2B5EF4-FFF2-40B4-BE49-F238E27FC236}">
                <a16:creationId xmlns:a16="http://schemas.microsoft.com/office/drawing/2014/main" id="{F90C142E-A692-4D2F-9456-1C12E6CFD6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15F8292-F78D-4F0F-90B5-198F46D8135E}"/>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30306620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6168AE-9D7D-4DAF-B8D1-78F729BC472E}"/>
              </a:ext>
            </a:extLst>
          </p:cNvPr>
          <p:cNvSpPr>
            <a:spLocks noGrp="1"/>
          </p:cNvSpPr>
          <p:nvPr>
            <p:ph type="dt" sz="half" idx="10"/>
          </p:nvPr>
        </p:nvSpPr>
        <p:spPr/>
        <p:txBody>
          <a:bodyPr/>
          <a:lstStyle/>
          <a:p>
            <a:fld id="{AC383B1E-3E1F-4FB8-B611-6F0F06E0FE57}" type="datetimeFigureOut">
              <a:rPr lang="en-US" smtClean="0"/>
              <a:t>1/30/2023</a:t>
            </a:fld>
            <a:endParaRPr lang="en-US"/>
          </a:p>
        </p:txBody>
      </p:sp>
      <p:sp>
        <p:nvSpPr>
          <p:cNvPr id="3" name="Footer Placeholder 2">
            <a:extLst>
              <a:ext uri="{FF2B5EF4-FFF2-40B4-BE49-F238E27FC236}">
                <a16:creationId xmlns:a16="http://schemas.microsoft.com/office/drawing/2014/main" id="{FF89B9BA-49F9-4260-B699-152490BAD2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1A45B1-8570-4032-84F1-0A81BD750E18}"/>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33692175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BCD88-6946-4776-B167-F50E604F60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3BA8A6-5EBF-4EDF-B8AF-49840F7BCF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7FEDEA-457E-4B55-BAE9-7106A5E2CF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285A6D-AF49-4F6F-9AA0-B72E9FABF8DD}"/>
              </a:ext>
            </a:extLst>
          </p:cNvPr>
          <p:cNvSpPr>
            <a:spLocks noGrp="1"/>
          </p:cNvSpPr>
          <p:nvPr>
            <p:ph type="dt" sz="half" idx="10"/>
          </p:nvPr>
        </p:nvSpPr>
        <p:spPr/>
        <p:txBody>
          <a:bodyPr/>
          <a:lstStyle/>
          <a:p>
            <a:fld id="{AC383B1E-3E1F-4FB8-B611-6F0F06E0FE57}" type="datetimeFigureOut">
              <a:rPr lang="en-US" smtClean="0"/>
              <a:t>1/30/2023</a:t>
            </a:fld>
            <a:endParaRPr lang="en-US"/>
          </a:p>
        </p:txBody>
      </p:sp>
      <p:sp>
        <p:nvSpPr>
          <p:cNvPr id="6" name="Footer Placeholder 5">
            <a:extLst>
              <a:ext uri="{FF2B5EF4-FFF2-40B4-BE49-F238E27FC236}">
                <a16:creationId xmlns:a16="http://schemas.microsoft.com/office/drawing/2014/main" id="{1ADC4FAB-77C3-4128-B9AE-18C2D35881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99B107-B0C6-40FB-B3A9-C8E09E78CC78}"/>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2819114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A100F-5486-BFFB-F09E-0249A1E76A3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6819791-37AF-E11F-BC7D-EE3C5F7A45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13AA374-A1EA-F1A2-09A1-E0088BD8E7E7}"/>
              </a:ext>
            </a:extLst>
          </p:cNvPr>
          <p:cNvSpPr>
            <a:spLocks noGrp="1"/>
          </p:cNvSpPr>
          <p:nvPr>
            <p:ph type="dt" sz="half" idx="10"/>
          </p:nvPr>
        </p:nvSpPr>
        <p:spPr/>
        <p:txBody>
          <a:bodyPr/>
          <a:lstStyle/>
          <a:p>
            <a:fld id="{06ADA45A-542E-423A-8A21-EBB2DC4BD815}" type="datetimeFigureOut">
              <a:rPr lang="en-IN" smtClean="0"/>
              <a:t>30-01-2023</a:t>
            </a:fld>
            <a:endParaRPr lang="en-IN"/>
          </a:p>
        </p:txBody>
      </p:sp>
      <p:sp>
        <p:nvSpPr>
          <p:cNvPr id="5" name="Footer Placeholder 4">
            <a:extLst>
              <a:ext uri="{FF2B5EF4-FFF2-40B4-BE49-F238E27FC236}">
                <a16:creationId xmlns:a16="http://schemas.microsoft.com/office/drawing/2014/main" id="{091E2BD1-D667-8FFB-753E-D3D9EC7034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F2309D9-C3F3-4EFB-1AE5-49F4ED7EB4D0}"/>
              </a:ext>
            </a:extLst>
          </p:cNvPr>
          <p:cNvSpPr>
            <a:spLocks noGrp="1"/>
          </p:cNvSpPr>
          <p:nvPr>
            <p:ph type="sldNum" sz="quarter" idx="12"/>
          </p:nvPr>
        </p:nvSpPr>
        <p:spPr/>
        <p:txBody>
          <a:bodyPr/>
          <a:lstStyle/>
          <a:p>
            <a:fld id="{CBC9398C-9586-4EBC-A765-4E84EE49F911}" type="slidenum">
              <a:rPr lang="en-IN" smtClean="0"/>
              <a:t>‹#›</a:t>
            </a:fld>
            <a:endParaRPr lang="en-IN"/>
          </a:p>
        </p:txBody>
      </p:sp>
    </p:spTree>
    <p:extLst>
      <p:ext uri="{BB962C8B-B14F-4D97-AF65-F5344CB8AC3E}">
        <p14:creationId xmlns:p14="http://schemas.microsoft.com/office/powerpoint/2010/main" val="6217982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0101D-3646-459D-96D9-0DD703CA12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8EDCE6-F744-4335-9B68-A62165372D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4BA56DB-9C0B-4EE4-BD32-2E72AC166D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5294B6-84A3-4F4A-B6CA-C1E05956B606}"/>
              </a:ext>
            </a:extLst>
          </p:cNvPr>
          <p:cNvSpPr>
            <a:spLocks noGrp="1"/>
          </p:cNvSpPr>
          <p:nvPr>
            <p:ph type="dt" sz="half" idx="10"/>
          </p:nvPr>
        </p:nvSpPr>
        <p:spPr/>
        <p:txBody>
          <a:bodyPr/>
          <a:lstStyle/>
          <a:p>
            <a:fld id="{AC383B1E-3E1F-4FB8-B611-6F0F06E0FE57}" type="datetimeFigureOut">
              <a:rPr lang="en-US" smtClean="0"/>
              <a:t>1/30/2023</a:t>
            </a:fld>
            <a:endParaRPr lang="en-US"/>
          </a:p>
        </p:txBody>
      </p:sp>
      <p:sp>
        <p:nvSpPr>
          <p:cNvPr id="6" name="Footer Placeholder 5">
            <a:extLst>
              <a:ext uri="{FF2B5EF4-FFF2-40B4-BE49-F238E27FC236}">
                <a16:creationId xmlns:a16="http://schemas.microsoft.com/office/drawing/2014/main" id="{5133A546-007F-48DD-AFC9-C93E482532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888BC8-981A-4435-BCCD-6326B320C496}"/>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34250587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0910A-0773-4A5E-923F-872D153F23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3F89E44-0152-41D7-9FA8-B6935D1359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84E6C3-C3E6-40A4-9FCE-3367D791A446}"/>
              </a:ext>
            </a:extLst>
          </p:cNvPr>
          <p:cNvSpPr>
            <a:spLocks noGrp="1"/>
          </p:cNvSpPr>
          <p:nvPr>
            <p:ph type="dt" sz="half" idx="10"/>
          </p:nvPr>
        </p:nvSpPr>
        <p:spPr/>
        <p:txBody>
          <a:bodyPr/>
          <a:lstStyle/>
          <a:p>
            <a:fld id="{AC383B1E-3E1F-4FB8-B611-6F0F06E0FE57}" type="datetimeFigureOut">
              <a:rPr lang="en-US" smtClean="0"/>
              <a:t>1/30/2023</a:t>
            </a:fld>
            <a:endParaRPr lang="en-US"/>
          </a:p>
        </p:txBody>
      </p:sp>
      <p:sp>
        <p:nvSpPr>
          <p:cNvPr id="5" name="Footer Placeholder 4">
            <a:extLst>
              <a:ext uri="{FF2B5EF4-FFF2-40B4-BE49-F238E27FC236}">
                <a16:creationId xmlns:a16="http://schemas.microsoft.com/office/drawing/2014/main" id="{42CF5312-2701-4687-A019-14782A88B2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75657-2B9E-40F3-8252-0BA25264F790}"/>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26481219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5BA920-7500-479F-95F2-A9450B6C03F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8DDDCE5-211F-4264-8802-31E712486C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50F2F3-3F45-4631-96BF-29D1B59F6069}"/>
              </a:ext>
            </a:extLst>
          </p:cNvPr>
          <p:cNvSpPr>
            <a:spLocks noGrp="1"/>
          </p:cNvSpPr>
          <p:nvPr>
            <p:ph type="dt" sz="half" idx="10"/>
          </p:nvPr>
        </p:nvSpPr>
        <p:spPr/>
        <p:txBody>
          <a:bodyPr/>
          <a:lstStyle/>
          <a:p>
            <a:fld id="{AC383B1E-3E1F-4FB8-B611-6F0F06E0FE57}" type="datetimeFigureOut">
              <a:rPr lang="en-US" smtClean="0"/>
              <a:t>1/30/2023</a:t>
            </a:fld>
            <a:endParaRPr lang="en-US"/>
          </a:p>
        </p:txBody>
      </p:sp>
      <p:sp>
        <p:nvSpPr>
          <p:cNvPr id="5" name="Footer Placeholder 4">
            <a:extLst>
              <a:ext uri="{FF2B5EF4-FFF2-40B4-BE49-F238E27FC236}">
                <a16:creationId xmlns:a16="http://schemas.microsoft.com/office/drawing/2014/main" id="{3705233A-34FD-4A68-B410-2200590A61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B46B1-1281-4C22-A0E1-62AB800338C5}"/>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40186051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B0C4-09CF-17EC-26E5-53C8E009BB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B0E4356-2A69-AE45-10A1-3813FD33B2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276476A-A118-F77D-F4A3-6947CEACDBAB}"/>
              </a:ext>
            </a:extLst>
          </p:cNvPr>
          <p:cNvSpPr>
            <a:spLocks noGrp="1"/>
          </p:cNvSpPr>
          <p:nvPr>
            <p:ph type="dt" sz="half" idx="10"/>
          </p:nvPr>
        </p:nvSpPr>
        <p:spPr/>
        <p:txBody>
          <a:bodyPr/>
          <a:lstStyle/>
          <a:p>
            <a:fld id="{AEAD408C-FC5B-4793-9C5A-041C13EECE17}" type="datetimeFigureOut">
              <a:rPr lang="en-IN" smtClean="0"/>
              <a:t>30-01-2023</a:t>
            </a:fld>
            <a:endParaRPr lang="en-IN"/>
          </a:p>
        </p:txBody>
      </p:sp>
      <p:sp>
        <p:nvSpPr>
          <p:cNvPr id="5" name="Footer Placeholder 4">
            <a:extLst>
              <a:ext uri="{FF2B5EF4-FFF2-40B4-BE49-F238E27FC236}">
                <a16:creationId xmlns:a16="http://schemas.microsoft.com/office/drawing/2014/main" id="{7E348560-4C5C-41E4-22F9-EE2B547B4D7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74D0889-4F67-C5A7-9A3C-DCF922F11C8A}"/>
              </a:ext>
            </a:extLst>
          </p:cNvPr>
          <p:cNvSpPr>
            <a:spLocks noGrp="1"/>
          </p:cNvSpPr>
          <p:nvPr>
            <p:ph type="sldNum" sz="quarter" idx="12"/>
          </p:nvPr>
        </p:nvSpPr>
        <p:spPr/>
        <p:txBody>
          <a:bodyPr/>
          <a:lstStyle/>
          <a:p>
            <a:fld id="{DC510758-8F7F-4548-A22A-5EA3C610E132}" type="slidenum">
              <a:rPr lang="en-IN" smtClean="0"/>
              <a:t>‹#›</a:t>
            </a:fld>
            <a:endParaRPr lang="en-IN"/>
          </a:p>
        </p:txBody>
      </p:sp>
    </p:spTree>
    <p:extLst>
      <p:ext uri="{BB962C8B-B14F-4D97-AF65-F5344CB8AC3E}">
        <p14:creationId xmlns:p14="http://schemas.microsoft.com/office/powerpoint/2010/main" val="42076647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D4847-0EB4-E5D8-1FB4-D7AF2734A38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CE4DD3D-B9D1-6F6A-7756-5A2E2FDEB9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905A3DB-B848-19F4-AC8F-E4AFB2BC21A0}"/>
              </a:ext>
            </a:extLst>
          </p:cNvPr>
          <p:cNvSpPr>
            <a:spLocks noGrp="1"/>
          </p:cNvSpPr>
          <p:nvPr>
            <p:ph type="dt" sz="half" idx="10"/>
          </p:nvPr>
        </p:nvSpPr>
        <p:spPr/>
        <p:txBody>
          <a:bodyPr/>
          <a:lstStyle/>
          <a:p>
            <a:fld id="{AEAD408C-FC5B-4793-9C5A-041C13EECE17}" type="datetimeFigureOut">
              <a:rPr lang="en-IN" smtClean="0"/>
              <a:t>30-01-2023</a:t>
            </a:fld>
            <a:endParaRPr lang="en-IN"/>
          </a:p>
        </p:txBody>
      </p:sp>
      <p:sp>
        <p:nvSpPr>
          <p:cNvPr id="5" name="Footer Placeholder 4">
            <a:extLst>
              <a:ext uri="{FF2B5EF4-FFF2-40B4-BE49-F238E27FC236}">
                <a16:creationId xmlns:a16="http://schemas.microsoft.com/office/drawing/2014/main" id="{F644E971-D766-022C-8569-F56024E62C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601E372-ADAB-DAFF-3D79-5E9098950BEC}"/>
              </a:ext>
            </a:extLst>
          </p:cNvPr>
          <p:cNvSpPr>
            <a:spLocks noGrp="1"/>
          </p:cNvSpPr>
          <p:nvPr>
            <p:ph type="sldNum" sz="quarter" idx="12"/>
          </p:nvPr>
        </p:nvSpPr>
        <p:spPr/>
        <p:txBody>
          <a:bodyPr/>
          <a:lstStyle/>
          <a:p>
            <a:fld id="{DC510758-8F7F-4548-A22A-5EA3C610E132}" type="slidenum">
              <a:rPr lang="en-IN" smtClean="0"/>
              <a:t>‹#›</a:t>
            </a:fld>
            <a:endParaRPr lang="en-IN"/>
          </a:p>
        </p:txBody>
      </p:sp>
    </p:spTree>
    <p:extLst>
      <p:ext uri="{BB962C8B-B14F-4D97-AF65-F5344CB8AC3E}">
        <p14:creationId xmlns:p14="http://schemas.microsoft.com/office/powerpoint/2010/main" val="24384202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8EC6D-D966-DA65-D61A-C2389A00A2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38BAD37-E81D-14F7-B265-713AB36C4A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20D620-4F3C-9FF7-8CD4-3BFEC1BBF945}"/>
              </a:ext>
            </a:extLst>
          </p:cNvPr>
          <p:cNvSpPr>
            <a:spLocks noGrp="1"/>
          </p:cNvSpPr>
          <p:nvPr>
            <p:ph type="dt" sz="half" idx="10"/>
          </p:nvPr>
        </p:nvSpPr>
        <p:spPr/>
        <p:txBody>
          <a:bodyPr/>
          <a:lstStyle/>
          <a:p>
            <a:fld id="{AEAD408C-FC5B-4793-9C5A-041C13EECE17}" type="datetimeFigureOut">
              <a:rPr lang="en-IN" smtClean="0"/>
              <a:t>30-01-2023</a:t>
            </a:fld>
            <a:endParaRPr lang="en-IN"/>
          </a:p>
        </p:txBody>
      </p:sp>
      <p:sp>
        <p:nvSpPr>
          <p:cNvPr id="5" name="Footer Placeholder 4">
            <a:extLst>
              <a:ext uri="{FF2B5EF4-FFF2-40B4-BE49-F238E27FC236}">
                <a16:creationId xmlns:a16="http://schemas.microsoft.com/office/drawing/2014/main" id="{1E8E335A-279A-25EC-A76A-FAA117C24ED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EFA64F4-87FC-EB52-667D-2BCC1ADBA3A2}"/>
              </a:ext>
            </a:extLst>
          </p:cNvPr>
          <p:cNvSpPr>
            <a:spLocks noGrp="1"/>
          </p:cNvSpPr>
          <p:nvPr>
            <p:ph type="sldNum" sz="quarter" idx="12"/>
          </p:nvPr>
        </p:nvSpPr>
        <p:spPr/>
        <p:txBody>
          <a:bodyPr/>
          <a:lstStyle/>
          <a:p>
            <a:fld id="{DC510758-8F7F-4548-A22A-5EA3C610E132}" type="slidenum">
              <a:rPr lang="en-IN" smtClean="0"/>
              <a:t>‹#›</a:t>
            </a:fld>
            <a:endParaRPr lang="en-IN"/>
          </a:p>
        </p:txBody>
      </p:sp>
    </p:spTree>
    <p:extLst>
      <p:ext uri="{BB962C8B-B14F-4D97-AF65-F5344CB8AC3E}">
        <p14:creationId xmlns:p14="http://schemas.microsoft.com/office/powerpoint/2010/main" val="22138090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AB25A-4A9E-DAF7-B68D-BBCEB558081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399FC2C-B493-C0D4-97D5-E3F9B892E4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09EDF83-9659-DD01-5584-CEEC7EA9EF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3F3DD31-33EF-D19B-003F-6DAA58047CA6}"/>
              </a:ext>
            </a:extLst>
          </p:cNvPr>
          <p:cNvSpPr>
            <a:spLocks noGrp="1"/>
          </p:cNvSpPr>
          <p:nvPr>
            <p:ph type="dt" sz="half" idx="10"/>
          </p:nvPr>
        </p:nvSpPr>
        <p:spPr/>
        <p:txBody>
          <a:bodyPr/>
          <a:lstStyle/>
          <a:p>
            <a:fld id="{AEAD408C-FC5B-4793-9C5A-041C13EECE17}" type="datetimeFigureOut">
              <a:rPr lang="en-IN" smtClean="0"/>
              <a:t>30-01-2023</a:t>
            </a:fld>
            <a:endParaRPr lang="en-IN"/>
          </a:p>
        </p:txBody>
      </p:sp>
      <p:sp>
        <p:nvSpPr>
          <p:cNvPr id="6" name="Footer Placeholder 5">
            <a:extLst>
              <a:ext uri="{FF2B5EF4-FFF2-40B4-BE49-F238E27FC236}">
                <a16:creationId xmlns:a16="http://schemas.microsoft.com/office/drawing/2014/main" id="{07AF9295-A169-BAC2-CDFF-6AD22E9F32D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C99276C-0EE1-2933-89CE-1BEBD392DB3A}"/>
              </a:ext>
            </a:extLst>
          </p:cNvPr>
          <p:cNvSpPr>
            <a:spLocks noGrp="1"/>
          </p:cNvSpPr>
          <p:nvPr>
            <p:ph type="sldNum" sz="quarter" idx="12"/>
          </p:nvPr>
        </p:nvSpPr>
        <p:spPr/>
        <p:txBody>
          <a:bodyPr/>
          <a:lstStyle/>
          <a:p>
            <a:fld id="{DC510758-8F7F-4548-A22A-5EA3C610E132}" type="slidenum">
              <a:rPr lang="en-IN" smtClean="0"/>
              <a:t>‹#›</a:t>
            </a:fld>
            <a:endParaRPr lang="en-IN"/>
          </a:p>
        </p:txBody>
      </p:sp>
    </p:spTree>
    <p:extLst>
      <p:ext uri="{BB962C8B-B14F-4D97-AF65-F5344CB8AC3E}">
        <p14:creationId xmlns:p14="http://schemas.microsoft.com/office/powerpoint/2010/main" val="19529982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D6119-79F3-EACA-EAA1-97545C9C82C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6F2BF18-82B0-75B5-8BD5-5350BAB1DD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D8F5D02-181C-4026-64F8-3A9E17A84F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7BAA7ED-D835-B418-BC88-4FB44857E5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207527E-EAE1-6F88-6E5D-FF7614DD4A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DACC188-34F6-3139-730F-4C547B4F8AAE}"/>
              </a:ext>
            </a:extLst>
          </p:cNvPr>
          <p:cNvSpPr>
            <a:spLocks noGrp="1"/>
          </p:cNvSpPr>
          <p:nvPr>
            <p:ph type="dt" sz="half" idx="10"/>
          </p:nvPr>
        </p:nvSpPr>
        <p:spPr/>
        <p:txBody>
          <a:bodyPr/>
          <a:lstStyle/>
          <a:p>
            <a:fld id="{AEAD408C-FC5B-4793-9C5A-041C13EECE17}" type="datetimeFigureOut">
              <a:rPr lang="en-IN" smtClean="0"/>
              <a:t>30-01-2023</a:t>
            </a:fld>
            <a:endParaRPr lang="en-IN"/>
          </a:p>
        </p:txBody>
      </p:sp>
      <p:sp>
        <p:nvSpPr>
          <p:cNvPr id="8" name="Footer Placeholder 7">
            <a:extLst>
              <a:ext uri="{FF2B5EF4-FFF2-40B4-BE49-F238E27FC236}">
                <a16:creationId xmlns:a16="http://schemas.microsoft.com/office/drawing/2014/main" id="{470D0106-126A-0EB0-DAA0-C9DE81206CE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9759348-C30B-97A9-074C-6E86F3EFDB09}"/>
              </a:ext>
            </a:extLst>
          </p:cNvPr>
          <p:cNvSpPr>
            <a:spLocks noGrp="1"/>
          </p:cNvSpPr>
          <p:nvPr>
            <p:ph type="sldNum" sz="quarter" idx="12"/>
          </p:nvPr>
        </p:nvSpPr>
        <p:spPr/>
        <p:txBody>
          <a:bodyPr/>
          <a:lstStyle/>
          <a:p>
            <a:fld id="{DC510758-8F7F-4548-A22A-5EA3C610E132}" type="slidenum">
              <a:rPr lang="en-IN" smtClean="0"/>
              <a:t>‹#›</a:t>
            </a:fld>
            <a:endParaRPr lang="en-IN"/>
          </a:p>
        </p:txBody>
      </p:sp>
    </p:spTree>
    <p:extLst>
      <p:ext uri="{BB962C8B-B14F-4D97-AF65-F5344CB8AC3E}">
        <p14:creationId xmlns:p14="http://schemas.microsoft.com/office/powerpoint/2010/main" val="35657426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ADD3C-3259-95D6-3F70-190C9A7E22A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793DD21-465E-D15E-A394-C99BFD23AA8E}"/>
              </a:ext>
            </a:extLst>
          </p:cNvPr>
          <p:cNvSpPr>
            <a:spLocks noGrp="1"/>
          </p:cNvSpPr>
          <p:nvPr>
            <p:ph type="dt" sz="half" idx="10"/>
          </p:nvPr>
        </p:nvSpPr>
        <p:spPr/>
        <p:txBody>
          <a:bodyPr/>
          <a:lstStyle/>
          <a:p>
            <a:fld id="{AEAD408C-FC5B-4793-9C5A-041C13EECE17}" type="datetimeFigureOut">
              <a:rPr lang="en-IN" smtClean="0"/>
              <a:t>30-01-2023</a:t>
            </a:fld>
            <a:endParaRPr lang="en-IN"/>
          </a:p>
        </p:txBody>
      </p:sp>
      <p:sp>
        <p:nvSpPr>
          <p:cNvPr id="4" name="Footer Placeholder 3">
            <a:extLst>
              <a:ext uri="{FF2B5EF4-FFF2-40B4-BE49-F238E27FC236}">
                <a16:creationId xmlns:a16="http://schemas.microsoft.com/office/drawing/2014/main" id="{98AC9DE6-13DB-B78B-07D7-D358DA83912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5B1A197-89E1-ADF4-3E94-95E454328FA6}"/>
              </a:ext>
            </a:extLst>
          </p:cNvPr>
          <p:cNvSpPr>
            <a:spLocks noGrp="1"/>
          </p:cNvSpPr>
          <p:nvPr>
            <p:ph type="sldNum" sz="quarter" idx="12"/>
          </p:nvPr>
        </p:nvSpPr>
        <p:spPr/>
        <p:txBody>
          <a:bodyPr/>
          <a:lstStyle/>
          <a:p>
            <a:fld id="{DC510758-8F7F-4548-A22A-5EA3C610E132}" type="slidenum">
              <a:rPr lang="en-IN" smtClean="0"/>
              <a:t>‹#›</a:t>
            </a:fld>
            <a:endParaRPr lang="en-IN"/>
          </a:p>
        </p:txBody>
      </p:sp>
    </p:spTree>
    <p:extLst>
      <p:ext uri="{BB962C8B-B14F-4D97-AF65-F5344CB8AC3E}">
        <p14:creationId xmlns:p14="http://schemas.microsoft.com/office/powerpoint/2010/main" val="28457629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B1E215-ECF4-E01C-6FAE-ABECC1F6562C}"/>
              </a:ext>
            </a:extLst>
          </p:cNvPr>
          <p:cNvSpPr>
            <a:spLocks noGrp="1"/>
          </p:cNvSpPr>
          <p:nvPr>
            <p:ph type="dt" sz="half" idx="10"/>
          </p:nvPr>
        </p:nvSpPr>
        <p:spPr/>
        <p:txBody>
          <a:bodyPr/>
          <a:lstStyle/>
          <a:p>
            <a:fld id="{AEAD408C-FC5B-4793-9C5A-041C13EECE17}" type="datetimeFigureOut">
              <a:rPr lang="en-IN" smtClean="0"/>
              <a:t>30-01-2023</a:t>
            </a:fld>
            <a:endParaRPr lang="en-IN"/>
          </a:p>
        </p:txBody>
      </p:sp>
      <p:sp>
        <p:nvSpPr>
          <p:cNvPr id="3" name="Footer Placeholder 2">
            <a:extLst>
              <a:ext uri="{FF2B5EF4-FFF2-40B4-BE49-F238E27FC236}">
                <a16:creationId xmlns:a16="http://schemas.microsoft.com/office/drawing/2014/main" id="{6CE76A32-1655-E7E6-02E7-176590CFDCF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156D804-DC6A-4E2F-2AF5-9E78018CD441}"/>
              </a:ext>
            </a:extLst>
          </p:cNvPr>
          <p:cNvSpPr>
            <a:spLocks noGrp="1"/>
          </p:cNvSpPr>
          <p:nvPr>
            <p:ph type="sldNum" sz="quarter" idx="12"/>
          </p:nvPr>
        </p:nvSpPr>
        <p:spPr/>
        <p:txBody>
          <a:bodyPr/>
          <a:lstStyle/>
          <a:p>
            <a:fld id="{DC510758-8F7F-4548-A22A-5EA3C610E132}" type="slidenum">
              <a:rPr lang="en-IN" smtClean="0"/>
              <a:t>‹#›</a:t>
            </a:fld>
            <a:endParaRPr lang="en-IN"/>
          </a:p>
        </p:txBody>
      </p:sp>
    </p:spTree>
    <p:extLst>
      <p:ext uri="{BB962C8B-B14F-4D97-AF65-F5344CB8AC3E}">
        <p14:creationId xmlns:p14="http://schemas.microsoft.com/office/powerpoint/2010/main" val="4286023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7C43E-C001-C6C1-CACB-486562EF2B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9C0BF39-662B-55BE-05B8-D43944BAFA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883CD6-972E-FCAE-2BA5-32A74C7FD414}"/>
              </a:ext>
            </a:extLst>
          </p:cNvPr>
          <p:cNvSpPr>
            <a:spLocks noGrp="1"/>
          </p:cNvSpPr>
          <p:nvPr>
            <p:ph type="dt" sz="half" idx="10"/>
          </p:nvPr>
        </p:nvSpPr>
        <p:spPr/>
        <p:txBody>
          <a:bodyPr/>
          <a:lstStyle/>
          <a:p>
            <a:fld id="{06ADA45A-542E-423A-8A21-EBB2DC4BD815}" type="datetimeFigureOut">
              <a:rPr lang="en-IN" smtClean="0"/>
              <a:t>30-01-2023</a:t>
            </a:fld>
            <a:endParaRPr lang="en-IN"/>
          </a:p>
        </p:txBody>
      </p:sp>
      <p:sp>
        <p:nvSpPr>
          <p:cNvPr id="5" name="Footer Placeholder 4">
            <a:extLst>
              <a:ext uri="{FF2B5EF4-FFF2-40B4-BE49-F238E27FC236}">
                <a16:creationId xmlns:a16="http://schemas.microsoft.com/office/drawing/2014/main" id="{51965F56-F5F8-6943-284F-ABD3D1160C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734E845-FD11-4555-C7AA-C7B64312B4AD}"/>
              </a:ext>
            </a:extLst>
          </p:cNvPr>
          <p:cNvSpPr>
            <a:spLocks noGrp="1"/>
          </p:cNvSpPr>
          <p:nvPr>
            <p:ph type="sldNum" sz="quarter" idx="12"/>
          </p:nvPr>
        </p:nvSpPr>
        <p:spPr/>
        <p:txBody>
          <a:bodyPr/>
          <a:lstStyle/>
          <a:p>
            <a:fld id="{CBC9398C-9586-4EBC-A765-4E84EE49F911}" type="slidenum">
              <a:rPr lang="en-IN" smtClean="0"/>
              <a:t>‹#›</a:t>
            </a:fld>
            <a:endParaRPr lang="en-IN"/>
          </a:p>
        </p:txBody>
      </p:sp>
    </p:spTree>
    <p:extLst>
      <p:ext uri="{BB962C8B-B14F-4D97-AF65-F5344CB8AC3E}">
        <p14:creationId xmlns:p14="http://schemas.microsoft.com/office/powerpoint/2010/main" val="2126095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20681-7B97-2118-35EA-EC814CA365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6CC8179-3713-6297-7086-C88301B929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CE4A3E9-C80B-733C-BCEE-BA5025D04E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CEF587-B96F-7EDD-3BC5-A004D7F2913C}"/>
              </a:ext>
            </a:extLst>
          </p:cNvPr>
          <p:cNvSpPr>
            <a:spLocks noGrp="1"/>
          </p:cNvSpPr>
          <p:nvPr>
            <p:ph type="dt" sz="half" idx="10"/>
          </p:nvPr>
        </p:nvSpPr>
        <p:spPr/>
        <p:txBody>
          <a:bodyPr/>
          <a:lstStyle/>
          <a:p>
            <a:fld id="{AEAD408C-FC5B-4793-9C5A-041C13EECE17}" type="datetimeFigureOut">
              <a:rPr lang="en-IN" smtClean="0"/>
              <a:t>30-01-2023</a:t>
            </a:fld>
            <a:endParaRPr lang="en-IN"/>
          </a:p>
        </p:txBody>
      </p:sp>
      <p:sp>
        <p:nvSpPr>
          <p:cNvPr id="6" name="Footer Placeholder 5">
            <a:extLst>
              <a:ext uri="{FF2B5EF4-FFF2-40B4-BE49-F238E27FC236}">
                <a16:creationId xmlns:a16="http://schemas.microsoft.com/office/drawing/2014/main" id="{B43B83B2-14FD-5988-4874-3FD31A4F231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6C802EF-165F-DFB9-EE7C-4E1DF8AD376D}"/>
              </a:ext>
            </a:extLst>
          </p:cNvPr>
          <p:cNvSpPr>
            <a:spLocks noGrp="1"/>
          </p:cNvSpPr>
          <p:nvPr>
            <p:ph type="sldNum" sz="quarter" idx="12"/>
          </p:nvPr>
        </p:nvSpPr>
        <p:spPr/>
        <p:txBody>
          <a:bodyPr/>
          <a:lstStyle/>
          <a:p>
            <a:fld id="{DC510758-8F7F-4548-A22A-5EA3C610E132}" type="slidenum">
              <a:rPr lang="en-IN" smtClean="0"/>
              <a:t>‹#›</a:t>
            </a:fld>
            <a:endParaRPr lang="en-IN"/>
          </a:p>
        </p:txBody>
      </p:sp>
    </p:spTree>
    <p:extLst>
      <p:ext uri="{BB962C8B-B14F-4D97-AF65-F5344CB8AC3E}">
        <p14:creationId xmlns:p14="http://schemas.microsoft.com/office/powerpoint/2010/main" val="8223406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76287-F458-4D21-4363-B5A0799F6B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B284283-0006-A593-90CD-FC10A5222F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74D1807-2E45-F95F-0374-F518911F64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9157A4-04EC-76D1-084D-51F3E5AB471A}"/>
              </a:ext>
            </a:extLst>
          </p:cNvPr>
          <p:cNvSpPr>
            <a:spLocks noGrp="1"/>
          </p:cNvSpPr>
          <p:nvPr>
            <p:ph type="dt" sz="half" idx="10"/>
          </p:nvPr>
        </p:nvSpPr>
        <p:spPr/>
        <p:txBody>
          <a:bodyPr/>
          <a:lstStyle/>
          <a:p>
            <a:fld id="{AEAD408C-FC5B-4793-9C5A-041C13EECE17}" type="datetimeFigureOut">
              <a:rPr lang="en-IN" smtClean="0"/>
              <a:t>30-01-2023</a:t>
            </a:fld>
            <a:endParaRPr lang="en-IN"/>
          </a:p>
        </p:txBody>
      </p:sp>
      <p:sp>
        <p:nvSpPr>
          <p:cNvPr id="6" name="Footer Placeholder 5">
            <a:extLst>
              <a:ext uri="{FF2B5EF4-FFF2-40B4-BE49-F238E27FC236}">
                <a16:creationId xmlns:a16="http://schemas.microsoft.com/office/drawing/2014/main" id="{00EB1BD3-7726-F723-6986-82CFDFBD268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E3369F7-0D34-4FBC-14F5-C1477AD0209D}"/>
              </a:ext>
            </a:extLst>
          </p:cNvPr>
          <p:cNvSpPr>
            <a:spLocks noGrp="1"/>
          </p:cNvSpPr>
          <p:nvPr>
            <p:ph type="sldNum" sz="quarter" idx="12"/>
          </p:nvPr>
        </p:nvSpPr>
        <p:spPr/>
        <p:txBody>
          <a:bodyPr/>
          <a:lstStyle/>
          <a:p>
            <a:fld id="{DC510758-8F7F-4548-A22A-5EA3C610E132}" type="slidenum">
              <a:rPr lang="en-IN" smtClean="0"/>
              <a:t>‹#›</a:t>
            </a:fld>
            <a:endParaRPr lang="en-IN"/>
          </a:p>
        </p:txBody>
      </p:sp>
    </p:spTree>
    <p:extLst>
      <p:ext uri="{BB962C8B-B14F-4D97-AF65-F5344CB8AC3E}">
        <p14:creationId xmlns:p14="http://schemas.microsoft.com/office/powerpoint/2010/main" val="16844777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5E5CD-C0AD-4382-053F-877F2905076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C33CEE6-D790-8E39-E8ED-AE9D369BD6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31CFF23-E65B-D663-2FB9-996327B54C47}"/>
              </a:ext>
            </a:extLst>
          </p:cNvPr>
          <p:cNvSpPr>
            <a:spLocks noGrp="1"/>
          </p:cNvSpPr>
          <p:nvPr>
            <p:ph type="dt" sz="half" idx="10"/>
          </p:nvPr>
        </p:nvSpPr>
        <p:spPr/>
        <p:txBody>
          <a:bodyPr/>
          <a:lstStyle/>
          <a:p>
            <a:fld id="{AEAD408C-FC5B-4793-9C5A-041C13EECE17}" type="datetimeFigureOut">
              <a:rPr lang="en-IN" smtClean="0"/>
              <a:t>30-01-2023</a:t>
            </a:fld>
            <a:endParaRPr lang="en-IN"/>
          </a:p>
        </p:txBody>
      </p:sp>
      <p:sp>
        <p:nvSpPr>
          <p:cNvPr id="5" name="Footer Placeholder 4">
            <a:extLst>
              <a:ext uri="{FF2B5EF4-FFF2-40B4-BE49-F238E27FC236}">
                <a16:creationId xmlns:a16="http://schemas.microsoft.com/office/drawing/2014/main" id="{3043CD62-0F04-97BC-7570-B2F577E2FF5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F04E7DD-A172-DC1C-88A2-679EC6D4361F}"/>
              </a:ext>
            </a:extLst>
          </p:cNvPr>
          <p:cNvSpPr>
            <a:spLocks noGrp="1"/>
          </p:cNvSpPr>
          <p:nvPr>
            <p:ph type="sldNum" sz="quarter" idx="12"/>
          </p:nvPr>
        </p:nvSpPr>
        <p:spPr/>
        <p:txBody>
          <a:bodyPr/>
          <a:lstStyle/>
          <a:p>
            <a:fld id="{DC510758-8F7F-4548-A22A-5EA3C610E132}" type="slidenum">
              <a:rPr lang="en-IN" smtClean="0"/>
              <a:t>‹#›</a:t>
            </a:fld>
            <a:endParaRPr lang="en-IN"/>
          </a:p>
        </p:txBody>
      </p:sp>
    </p:spTree>
    <p:extLst>
      <p:ext uri="{BB962C8B-B14F-4D97-AF65-F5344CB8AC3E}">
        <p14:creationId xmlns:p14="http://schemas.microsoft.com/office/powerpoint/2010/main" val="20374182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8AE33C-6164-3A91-E0CB-BC969CADD55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C26B0D8-E3BE-AC48-C2FE-26F42ED4392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AF5637B-C49D-F07E-1D40-142380A7DD79}"/>
              </a:ext>
            </a:extLst>
          </p:cNvPr>
          <p:cNvSpPr>
            <a:spLocks noGrp="1"/>
          </p:cNvSpPr>
          <p:nvPr>
            <p:ph type="dt" sz="half" idx="10"/>
          </p:nvPr>
        </p:nvSpPr>
        <p:spPr/>
        <p:txBody>
          <a:bodyPr/>
          <a:lstStyle/>
          <a:p>
            <a:fld id="{AEAD408C-FC5B-4793-9C5A-041C13EECE17}" type="datetimeFigureOut">
              <a:rPr lang="en-IN" smtClean="0"/>
              <a:t>30-01-2023</a:t>
            </a:fld>
            <a:endParaRPr lang="en-IN"/>
          </a:p>
        </p:txBody>
      </p:sp>
      <p:sp>
        <p:nvSpPr>
          <p:cNvPr id="5" name="Footer Placeholder 4">
            <a:extLst>
              <a:ext uri="{FF2B5EF4-FFF2-40B4-BE49-F238E27FC236}">
                <a16:creationId xmlns:a16="http://schemas.microsoft.com/office/drawing/2014/main" id="{03D823F7-643B-D98B-AD47-5A75DAE9566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B60C587-4C0E-0DE7-E25C-5BF3F11A9C2B}"/>
              </a:ext>
            </a:extLst>
          </p:cNvPr>
          <p:cNvSpPr>
            <a:spLocks noGrp="1"/>
          </p:cNvSpPr>
          <p:nvPr>
            <p:ph type="sldNum" sz="quarter" idx="12"/>
          </p:nvPr>
        </p:nvSpPr>
        <p:spPr/>
        <p:txBody>
          <a:bodyPr/>
          <a:lstStyle/>
          <a:p>
            <a:fld id="{DC510758-8F7F-4548-A22A-5EA3C610E132}" type="slidenum">
              <a:rPr lang="en-IN" smtClean="0"/>
              <a:t>‹#›</a:t>
            </a:fld>
            <a:endParaRPr lang="en-IN"/>
          </a:p>
        </p:txBody>
      </p:sp>
    </p:spTree>
    <p:extLst>
      <p:ext uri="{BB962C8B-B14F-4D97-AF65-F5344CB8AC3E}">
        <p14:creationId xmlns:p14="http://schemas.microsoft.com/office/powerpoint/2010/main" val="12403230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2807685-05A7-4231-9168-C15F4776203C}" type="datetimeFigureOut">
              <a:rPr lang="en-IN" smtClean="0"/>
              <a:t>30-01-2023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B058ED6-640A-46F6-B69E-A6663B06F4D2}"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23038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4250" y="1845734"/>
            <a:ext cx="11344460" cy="4023360"/>
          </a:xfrm>
        </p:spPr>
        <p:txBody>
          <a:bodyPr>
            <a:normAutofit/>
          </a:bodyPr>
          <a:lstStyle>
            <a:lvl1pPr>
              <a:defRPr sz="2800"/>
            </a:lvl1pPr>
            <a:lvl2pPr>
              <a:defRPr sz="2400"/>
            </a:lvl2pPr>
            <a:lvl3pPr>
              <a:defRPr sz="1800"/>
            </a:lvl3pPr>
            <a:lvl4pPr>
              <a:defRPr sz="1800"/>
            </a:lvl4pPr>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2807685-05A7-4231-9168-C15F4776203C}" type="datetimeFigureOut">
              <a:rPr lang="en-IN" smtClean="0"/>
              <a:t>30-01-2023</a:t>
            </a:fld>
            <a:endParaRPr lang="en-IN"/>
          </a:p>
        </p:txBody>
      </p:sp>
      <p:sp>
        <p:nvSpPr>
          <p:cNvPr id="2" name="Title 1"/>
          <p:cNvSpPr>
            <a:spLocks noGrp="1"/>
          </p:cNvSpPr>
          <p:nvPr>
            <p:ph type="title"/>
          </p:nvPr>
        </p:nvSpPr>
        <p:spPr>
          <a:xfrm>
            <a:off x="454250" y="286603"/>
            <a:ext cx="11344460" cy="1450757"/>
          </a:xfrm>
        </p:spPr>
        <p:txBody>
          <a:bodyPr/>
          <a:lstStyle>
            <a:lvl1pPr marL="0">
              <a:defRPr/>
            </a:lvl1pPr>
          </a:lstStyle>
          <a:p>
            <a:r>
              <a:rPr lang="en-US" dirty="0"/>
              <a:t>Click to edit Master title style</a:t>
            </a:r>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B058ED6-640A-46F6-B69E-A6663B06F4D2}" type="slidenum">
              <a:rPr lang="en-IN" smtClean="0"/>
              <a:t>‹#›</a:t>
            </a:fld>
            <a:endParaRPr lang="en-IN"/>
          </a:p>
        </p:txBody>
      </p:sp>
    </p:spTree>
    <p:extLst>
      <p:ext uri="{BB962C8B-B14F-4D97-AF65-F5344CB8AC3E}">
        <p14:creationId xmlns:p14="http://schemas.microsoft.com/office/powerpoint/2010/main" val="20887124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2807685-05A7-4231-9168-C15F4776203C}" type="datetimeFigureOut">
              <a:rPr lang="en-IN" smtClean="0"/>
              <a:t>30-01-2023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B058ED6-640A-46F6-B69E-A6663B06F4D2}"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30018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2807685-05A7-4231-9168-C15F4776203C}" type="datetimeFigureOut">
              <a:rPr lang="en-IN" smtClean="0"/>
              <a:t>30-01-2023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B058ED6-640A-46F6-B69E-A6663B06F4D2}" type="slidenum">
              <a:rPr lang="en-IN" smtClean="0"/>
              <a:t>‹#›</a:t>
            </a:fld>
            <a:endParaRPr lang="en-IN"/>
          </a:p>
        </p:txBody>
      </p:sp>
    </p:spTree>
    <p:extLst>
      <p:ext uri="{BB962C8B-B14F-4D97-AF65-F5344CB8AC3E}">
        <p14:creationId xmlns:p14="http://schemas.microsoft.com/office/powerpoint/2010/main" val="3361111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807685-05A7-4231-9168-C15F4776203C}" type="datetimeFigureOut">
              <a:rPr lang="en-IN" smtClean="0"/>
              <a:t>30-01-2023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B058ED6-640A-46F6-B69E-A6663B06F4D2}" type="slidenum">
              <a:rPr lang="en-IN" smtClean="0"/>
              <a:t>‹#›</a:t>
            </a:fld>
            <a:endParaRPr lang="en-IN"/>
          </a:p>
        </p:txBody>
      </p:sp>
    </p:spTree>
    <p:extLst>
      <p:ext uri="{BB962C8B-B14F-4D97-AF65-F5344CB8AC3E}">
        <p14:creationId xmlns:p14="http://schemas.microsoft.com/office/powerpoint/2010/main" val="18919422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807685-05A7-4231-9168-C15F4776203C}" type="datetimeFigureOut">
              <a:rPr lang="en-IN" smtClean="0"/>
              <a:t>30-01-2023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B058ED6-640A-46F6-B69E-A6663B06F4D2}" type="slidenum">
              <a:rPr lang="en-IN" smtClean="0"/>
              <a:t>‹#›</a:t>
            </a:fld>
            <a:endParaRPr lang="en-IN"/>
          </a:p>
        </p:txBody>
      </p:sp>
    </p:spTree>
    <p:extLst>
      <p:ext uri="{BB962C8B-B14F-4D97-AF65-F5344CB8AC3E}">
        <p14:creationId xmlns:p14="http://schemas.microsoft.com/office/powerpoint/2010/main" val="3053783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A4F0C-D08F-9D0E-5C6D-A2C061FBCAD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6D07A17-14D3-F75A-6264-9329863406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B74CF6D-CFDD-39FD-92B0-46AD31E501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FFD2F02-603E-6B8E-1990-0F394862D396}"/>
              </a:ext>
            </a:extLst>
          </p:cNvPr>
          <p:cNvSpPr>
            <a:spLocks noGrp="1"/>
          </p:cNvSpPr>
          <p:nvPr>
            <p:ph type="dt" sz="half" idx="10"/>
          </p:nvPr>
        </p:nvSpPr>
        <p:spPr/>
        <p:txBody>
          <a:bodyPr/>
          <a:lstStyle/>
          <a:p>
            <a:fld id="{06ADA45A-542E-423A-8A21-EBB2DC4BD815}" type="datetimeFigureOut">
              <a:rPr lang="en-IN" smtClean="0"/>
              <a:t>30-01-2023</a:t>
            </a:fld>
            <a:endParaRPr lang="en-IN"/>
          </a:p>
        </p:txBody>
      </p:sp>
      <p:sp>
        <p:nvSpPr>
          <p:cNvPr id="6" name="Footer Placeholder 5">
            <a:extLst>
              <a:ext uri="{FF2B5EF4-FFF2-40B4-BE49-F238E27FC236}">
                <a16:creationId xmlns:a16="http://schemas.microsoft.com/office/drawing/2014/main" id="{BEADC182-305C-01DC-F99E-D5CF51E21D3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A812B51-F61C-C2D2-DCCA-AF2AE57B338A}"/>
              </a:ext>
            </a:extLst>
          </p:cNvPr>
          <p:cNvSpPr>
            <a:spLocks noGrp="1"/>
          </p:cNvSpPr>
          <p:nvPr>
            <p:ph type="sldNum" sz="quarter" idx="12"/>
          </p:nvPr>
        </p:nvSpPr>
        <p:spPr/>
        <p:txBody>
          <a:bodyPr/>
          <a:lstStyle/>
          <a:p>
            <a:fld id="{CBC9398C-9586-4EBC-A765-4E84EE49F911}" type="slidenum">
              <a:rPr lang="en-IN" smtClean="0"/>
              <a:t>‹#›</a:t>
            </a:fld>
            <a:endParaRPr lang="en-IN"/>
          </a:p>
        </p:txBody>
      </p:sp>
    </p:spTree>
    <p:extLst>
      <p:ext uri="{BB962C8B-B14F-4D97-AF65-F5344CB8AC3E}">
        <p14:creationId xmlns:p14="http://schemas.microsoft.com/office/powerpoint/2010/main" val="21758438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2807685-05A7-4231-9168-C15F4776203C}" type="datetimeFigureOut">
              <a:rPr lang="en-IN" smtClean="0"/>
              <a:t>30-01-2023</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DB058ED6-640A-46F6-B69E-A6663B06F4D2}" type="slidenum">
              <a:rPr lang="en-IN" smtClean="0"/>
              <a:t>‹#›</a:t>
            </a:fld>
            <a:endParaRPr lang="en-IN"/>
          </a:p>
        </p:txBody>
      </p:sp>
    </p:spTree>
    <p:extLst>
      <p:ext uri="{BB962C8B-B14F-4D97-AF65-F5344CB8AC3E}">
        <p14:creationId xmlns:p14="http://schemas.microsoft.com/office/powerpoint/2010/main" val="344483478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2807685-05A7-4231-9168-C15F4776203C}" type="datetimeFigureOut">
              <a:rPr lang="en-IN" smtClean="0"/>
              <a:t>30-01-2023</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B058ED6-640A-46F6-B69E-A6663B06F4D2}" type="slidenum">
              <a:rPr lang="en-IN" smtClean="0"/>
              <a:t>‹#›</a:t>
            </a:fld>
            <a:endParaRPr lang="en-IN"/>
          </a:p>
        </p:txBody>
      </p:sp>
    </p:spTree>
    <p:extLst>
      <p:ext uri="{BB962C8B-B14F-4D97-AF65-F5344CB8AC3E}">
        <p14:creationId xmlns:p14="http://schemas.microsoft.com/office/powerpoint/2010/main" val="26051814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2807685-05A7-4231-9168-C15F4776203C}" type="datetimeFigureOut">
              <a:rPr lang="en-IN" smtClean="0"/>
              <a:t>30-01-2023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B058ED6-640A-46F6-B69E-A6663B06F4D2}" type="slidenum">
              <a:rPr lang="en-IN" smtClean="0"/>
              <a:t>‹#›</a:t>
            </a:fld>
            <a:endParaRPr lang="en-IN"/>
          </a:p>
        </p:txBody>
      </p:sp>
    </p:spTree>
    <p:extLst>
      <p:ext uri="{BB962C8B-B14F-4D97-AF65-F5344CB8AC3E}">
        <p14:creationId xmlns:p14="http://schemas.microsoft.com/office/powerpoint/2010/main" val="369731497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807685-05A7-4231-9168-C15F4776203C}" type="datetimeFigureOut">
              <a:rPr lang="en-IN" smtClean="0"/>
              <a:t>30-01-2023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B058ED6-640A-46F6-B69E-A6663B06F4D2}" type="slidenum">
              <a:rPr lang="en-IN" smtClean="0"/>
              <a:t>‹#›</a:t>
            </a:fld>
            <a:endParaRPr lang="en-IN"/>
          </a:p>
        </p:txBody>
      </p:sp>
    </p:spTree>
    <p:extLst>
      <p:ext uri="{BB962C8B-B14F-4D97-AF65-F5344CB8AC3E}">
        <p14:creationId xmlns:p14="http://schemas.microsoft.com/office/powerpoint/2010/main" val="41896170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807685-05A7-4231-9168-C15F4776203C}" type="datetimeFigureOut">
              <a:rPr lang="en-IN" smtClean="0"/>
              <a:t>30-01-2023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B058ED6-640A-46F6-B69E-A6663B06F4D2}" type="slidenum">
              <a:rPr lang="en-IN" smtClean="0"/>
              <a:t>‹#›</a:t>
            </a:fld>
            <a:endParaRPr lang="en-IN"/>
          </a:p>
        </p:txBody>
      </p:sp>
    </p:spTree>
    <p:extLst>
      <p:ext uri="{BB962C8B-B14F-4D97-AF65-F5344CB8AC3E}">
        <p14:creationId xmlns:p14="http://schemas.microsoft.com/office/powerpoint/2010/main" val="2836600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3A6F8-EC51-FF3A-27F9-01C2A6404B7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2E91C5B-71B6-D62C-64B0-B9DF8F2929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13DADD-9B8D-BBAE-54A2-D29764B5EF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08A0CA8-80C1-84D8-777C-245A0F0FB2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1D53E8-E037-F414-54B8-6A2A170BAB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5431265-BD0C-54B4-379F-5852BD8BF2E5}"/>
              </a:ext>
            </a:extLst>
          </p:cNvPr>
          <p:cNvSpPr>
            <a:spLocks noGrp="1"/>
          </p:cNvSpPr>
          <p:nvPr>
            <p:ph type="dt" sz="half" idx="10"/>
          </p:nvPr>
        </p:nvSpPr>
        <p:spPr/>
        <p:txBody>
          <a:bodyPr/>
          <a:lstStyle/>
          <a:p>
            <a:fld id="{06ADA45A-542E-423A-8A21-EBB2DC4BD815}" type="datetimeFigureOut">
              <a:rPr lang="en-IN" smtClean="0"/>
              <a:t>30-01-2023</a:t>
            </a:fld>
            <a:endParaRPr lang="en-IN"/>
          </a:p>
        </p:txBody>
      </p:sp>
      <p:sp>
        <p:nvSpPr>
          <p:cNvPr id="8" name="Footer Placeholder 7">
            <a:extLst>
              <a:ext uri="{FF2B5EF4-FFF2-40B4-BE49-F238E27FC236}">
                <a16:creationId xmlns:a16="http://schemas.microsoft.com/office/drawing/2014/main" id="{C472E603-6D8D-F8CB-3599-B8DF131BAAF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04D7DEC-ADFB-2EE4-9789-56610BABA6B4}"/>
              </a:ext>
            </a:extLst>
          </p:cNvPr>
          <p:cNvSpPr>
            <a:spLocks noGrp="1"/>
          </p:cNvSpPr>
          <p:nvPr>
            <p:ph type="sldNum" sz="quarter" idx="12"/>
          </p:nvPr>
        </p:nvSpPr>
        <p:spPr/>
        <p:txBody>
          <a:bodyPr/>
          <a:lstStyle/>
          <a:p>
            <a:fld id="{CBC9398C-9586-4EBC-A765-4E84EE49F911}" type="slidenum">
              <a:rPr lang="en-IN" smtClean="0"/>
              <a:t>‹#›</a:t>
            </a:fld>
            <a:endParaRPr lang="en-IN"/>
          </a:p>
        </p:txBody>
      </p:sp>
    </p:spTree>
    <p:extLst>
      <p:ext uri="{BB962C8B-B14F-4D97-AF65-F5344CB8AC3E}">
        <p14:creationId xmlns:p14="http://schemas.microsoft.com/office/powerpoint/2010/main" val="1305314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EF0C6-D2BD-4C33-9856-785E6E76B64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DAB4C0F-9F81-1F44-5613-62B2AD2611C0}"/>
              </a:ext>
            </a:extLst>
          </p:cNvPr>
          <p:cNvSpPr>
            <a:spLocks noGrp="1"/>
          </p:cNvSpPr>
          <p:nvPr>
            <p:ph type="dt" sz="half" idx="10"/>
          </p:nvPr>
        </p:nvSpPr>
        <p:spPr/>
        <p:txBody>
          <a:bodyPr/>
          <a:lstStyle/>
          <a:p>
            <a:fld id="{06ADA45A-542E-423A-8A21-EBB2DC4BD815}" type="datetimeFigureOut">
              <a:rPr lang="en-IN" smtClean="0"/>
              <a:t>30-01-2023</a:t>
            </a:fld>
            <a:endParaRPr lang="en-IN"/>
          </a:p>
        </p:txBody>
      </p:sp>
      <p:sp>
        <p:nvSpPr>
          <p:cNvPr id="4" name="Footer Placeholder 3">
            <a:extLst>
              <a:ext uri="{FF2B5EF4-FFF2-40B4-BE49-F238E27FC236}">
                <a16:creationId xmlns:a16="http://schemas.microsoft.com/office/drawing/2014/main" id="{6D697105-DEA3-B204-1736-DF9DB1E7F4C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55D19F4-E09D-21CF-A976-E7889CA23B47}"/>
              </a:ext>
            </a:extLst>
          </p:cNvPr>
          <p:cNvSpPr>
            <a:spLocks noGrp="1"/>
          </p:cNvSpPr>
          <p:nvPr>
            <p:ph type="sldNum" sz="quarter" idx="12"/>
          </p:nvPr>
        </p:nvSpPr>
        <p:spPr/>
        <p:txBody>
          <a:bodyPr/>
          <a:lstStyle/>
          <a:p>
            <a:fld id="{CBC9398C-9586-4EBC-A765-4E84EE49F911}" type="slidenum">
              <a:rPr lang="en-IN" smtClean="0"/>
              <a:t>‹#›</a:t>
            </a:fld>
            <a:endParaRPr lang="en-IN"/>
          </a:p>
        </p:txBody>
      </p:sp>
    </p:spTree>
    <p:extLst>
      <p:ext uri="{BB962C8B-B14F-4D97-AF65-F5344CB8AC3E}">
        <p14:creationId xmlns:p14="http://schemas.microsoft.com/office/powerpoint/2010/main" val="4245100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84C9FF-EB85-FCC7-638B-41FA1363D0EC}"/>
              </a:ext>
            </a:extLst>
          </p:cNvPr>
          <p:cNvSpPr>
            <a:spLocks noGrp="1"/>
          </p:cNvSpPr>
          <p:nvPr>
            <p:ph type="dt" sz="half" idx="10"/>
          </p:nvPr>
        </p:nvSpPr>
        <p:spPr/>
        <p:txBody>
          <a:bodyPr/>
          <a:lstStyle/>
          <a:p>
            <a:fld id="{06ADA45A-542E-423A-8A21-EBB2DC4BD815}" type="datetimeFigureOut">
              <a:rPr lang="en-IN" smtClean="0"/>
              <a:t>30-01-2023</a:t>
            </a:fld>
            <a:endParaRPr lang="en-IN"/>
          </a:p>
        </p:txBody>
      </p:sp>
      <p:sp>
        <p:nvSpPr>
          <p:cNvPr id="3" name="Footer Placeholder 2">
            <a:extLst>
              <a:ext uri="{FF2B5EF4-FFF2-40B4-BE49-F238E27FC236}">
                <a16:creationId xmlns:a16="http://schemas.microsoft.com/office/drawing/2014/main" id="{FCAEC6DF-3058-3F25-CC13-E675DC945DC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FB17EB5-5580-5935-52FC-72AFC1019E63}"/>
              </a:ext>
            </a:extLst>
          </p:cNvPr>
          <p:cNvSpPr>
            <a:spLocks noGrp="1"/>
          </p:cNvSpPr>
          <p:nvPr>
            <p:ph type="sldNum" sz="quarter" idx="12"/>
          </p:nvPr>
        </p:nvSpPr>
        <p:spPr/>
        <p:txBody>
          <a:bodyPr/>
          <a:lstStyle/>
          <a:p>
            <a:fld id="{CBC9398C-9586-4EBC-A765-4E84EE49F911}" type="slidenum">
              <a:rPr lang="en-IN" smtClean="0"/>
              <a:t>‹#›</a:t>
            </a:fld>
            <a:endParaRPr lang="en-IN"/>
          </a:p>
        </p:txBody>
      </p:sp>
    </p:spTree>
    <p:extLst>
      <p:ext uri="{BB962C8B-B14F-4D97-AF65-F5344CB8AC3E}">
        <p14:creationId xmlns:p14="http://schemas.microsoft.com/office/powerpoint/2010/main" val="809770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088D1-9DE3-6CC9-4E56-C9C9D20E7B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F8D8F18-C521-16AC-1C84-56AB7895E2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B521175-3C74-11F2-F159-9AC8FAC651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103821-BEFA-03D1-5C01-7108F0B2852C}"/>
              </a:ext>
            </a:extLst>
          </p:cNvPr>
          <p:cNvSpPr>
            <a:spLocks noGrp="1"/>
          </p:cNvSpPr>
          <p:nvPr>
            <p:ph type="dt" sz="half" idx="10"/>
          </p:nvPr>
        </p:nvSpPr>
        <p:spPr/>
        <p:txBody>
          <a:bodyPr/>
          <a:lstStyle/>
          <a:p>
            <a:fld id="{06ADA45A-542E-423A-8A21-EBB2DC4BD815}" type="datetimeFigureOut">
              <a:rPr lang="en-IN" smtClean="0"/>
              <a:t>30-01-2023</a:t>
            </a:fld>
            <a:endParaRPr lang="en-IN"/>
          </a:p>
        </p:txBody>
      </p:sp>
      <p:sp>
        <p:nvSpPr>
          <p:cNvPr id="6" name="Footer Placeholder 5">
            <a:extLst>
              <a:ext uri="{FF2B5EF4-FFF2-40B4-BE49-F238E27FC236}">
                <a16:creationId xmlns:a16="http://schemas.microsoft.com/office/drawing/2014/main" id="{F73B3A4F-1996-AB7C-DF33-312888DD941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3D0FDF6-A56E-6A2A-C08A-656D105A4F3D}"/>
              </a:ext>
            </a:extLst>
          </p:cNvPr>
          <p:cNvSpPr>
            <a:spLocks noGrp="1"/>
          </p:cNvSpPr>
          <p:nvPr>
            <p:ph type="sldNum" sz="quarter" idx="12"/>
          </p:nvPr>
        </p:nvSpPr>
        <p:spPr/>
        <p:txBody>
          <a:bodyPr/>
          <a:lstStyle/>
          <a:p>
            <a:fld id="{CBC9398C-9586-4EBC-A765-4E84EE49F911}" type="slidenum">
              <a:rPr lang="en-IN" smtClean="0"/>
              <a:t>‹#›</a:t>
            </a:fld>
            <a:endParaRPr lang="en-IN"/>
          </a:p>
        </p:txBody>
      </p:sp>
    </p:spTree>
    <p:extLst>
      <p:ext uri="{BB962C8B-B14F-4D97-AF65-F5344CB8AC3E}">
        <p14:creationId xmlns:p14="http://schemas.microsoft.com/office/powerpoint/2010/main" val="1175404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E5F08-60C9-547E-0E99-2F7C68A9CC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95C11B5-E659-33B1-EBF8-5CB27526B9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55EDFA3-9812-D100-22ED-67ADCEDF47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6AAD64-BDA1-11B2-7157-CFFCFFF574BD}"/>
              </a:ext>
            </a:extLst>
          </p:cNvPr>
          <p:cNvSpPr>
            <a:spLocks noGrp="1"/>
          </p:cNvSpPr>
          <p:nvPr>
            <p:ph type="dt" sz="half" idx="10"/>
          </p:nvPr>
        </p:nvSpPr>
        <p:spPr/>
        <p:txBody>
          <a:bodyPr/>
          <a:lstStyle/>
          <a:p>
            <a:fld id="{06ADA45A-542E-423A-8A21-EBB2DC4BD815}" type="datetimeFigureOut">
              <a:rPr lang="en-IN" smtClean="0"/>
              <a:t>30-01-2023</a:t>
            </a:fld>
            <a:endParaRPr lang="en-IN"/>
          </a:p>
        </p:txBody>
      </p:sp>
      <p:sp>
        <p:nvSpPr>
          <p:cNvPr id="6" name="Footer Placeholder 5">
            <a:extLst>
              <a:ext uri="{FF2B5EF4-FFF2-40B4-BE49-F238E27FC236}">
                <a16:creationId xmlns:a16="http://schemas.microsoft.com/office/drawing/2014/main" id="{40C31A2A-9C1E-18B7-6B92-60E438F879F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27BCB32-3BB4-1204-C502-BAF1B354839D}"/>
              </a:ext>
            </a:extLst>
          </p:cNvPr>
          <p:cNvSpPr>
            <a:spLocks noGrp="1"/>
          </p:cNvSpPr>
          <p:nvPr>
            <p:ph type="sldNum" sz="quarter" idx="12"/>
          </p:nvPr>
        </p:nvSpPr>
        <p:spPr/>
        <p:txBody>
          <a:bodyPr/>
          <a:lstStyle/>
          <a:p>
            <a:fld id="{CBC9398C-9586-4EBC-A765-4E84EE49F911}" type="slidenum">
              <a:rPr lang="en-IN" smtClean="0"/>
              <a:t>‹#›</a:t>
            </a:fld>
            <a:endParaRPr lang="en-IN"/>
          </a:p>
        </p:txBody>
      </p:sp>
    </p:spTree>
    <p:extLst>
      <p:ext uri="{BB962C8B-B14F-4D97-AF65-F5344CB8AC3E}">
        <p14:creationId xmlns:p14="http://schemas.microsoft.com/office/powerpoint/2010/main" val="3759274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46658E-92A6-31E8-0984-CFAD14B229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0F2DA7C-51D6-BAD6-7B7B-DB206C2728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191ECB6-1AEA-92AE-2FE1-540686E691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ADA45A-542E-423A-8A21-EBB2DC4BD815}" type="datetimeFigureOut">
              <a:rPr lang="en-IN" smtClean="0"/>
              <a:t>30-01-2023</a:t>
            </a:fld>
            <a:endParaRPr lang="en-IN"/>
          </a:p>
        </p:txBody>
      </p:sp>
      <p:sp>
        <p:nvSpPr>
          <p:cNvPr id="5" name="Footer Placeholder 4">
            <a:extLst>
              <a:ext uri="{FF2B5EF4-FFF2-40B4-BE49-F238E27FC236}">
                <a16:creationId xmlns:a16="http://schemas.microsoft.com/office/drawing/2014/main" id="{6FD90F57-FD95-4F9C-8DA4-815DD00655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DA792A1-5ABF-6EE4-EFA1-665E5CD134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C9398C-9586-4EBC-A765-4E84EE49F911}" type="slidenum">
              <a:rPr lang="en-IN" smtClean="0"/>
              <a:t>‹#›</a:t>
            </a:fld>
            <a:endParaRPr lang="en-IN"/>
          </a:p>
        </p:txBody>
      </p:sp>
    </p:spTree>
    <p:extLst>
      <p:ext uri="{BB962C8B-B14F-4D97-AF65-F5344CB8AC3E}">
        <p14:creationId xmlns:p14="http://schemas.microsoft.com/office/powerpoint/2010/main" val="33322456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42978A-97B9-4E21-949A-B4D59AF8E4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20CA56-E5AD-40A5-9837-E5A2052555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125E5D-F482-4CE0-B76E-C16B930877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383B1E-3E1F-4FB8-B611-6F0F06E0FE57}" type="datetimeFigureOut">
              <a:rPr lang="en-US" smtClean="0"/>
              <a:t>1/30/2023</a:t>
            </a:fld>
            <a:endParaRPr lang="en-US"/>
          </a:p>
        </p:txBody>
      </p:sp>
      <p:sp>
        <p:nvSpPr>
          <p:cNvPr id="5" name="Footer Placeholder 4">
            <a:extLst>
              <a:ext uri="{FF2B5EF4-FFF2-40B4-BE49-F238E27FC236}">
                <a16:creationId xmlns:a16="http://schemas.microsoft.com/office/drawing/2014/main" id="{8BF92435-37B3-4A79-B048-D70385A604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B729CDC-2B28-4F6F-A35C-C001866C56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0483F6-4D3C-4F49-9122-C28E0C068AED}" type="slidenum">
              <a:rPr lang="en-US" smtClean="0"/>
              <a:t>‹#›</a:t>
            </a:fld>
            <a:endParaRPr lang="en-US"/>
          </a:p>
        </p:txBody>
      </p:sp>
    </p:spTree>
    <p:extLst>
      <p:ext uri="{BB962C8B-B14F-4D97-AF65-F5344CB8AC3E}">
        <p14:creationId xmlns:p14="http://schemas.microsoft.com/office/powerpoint/2010/main" val="25916888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A8AC6E-96B5-2269-A547-75E25434B5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DC1BE39-3AA8-E1EF-2551-9A04E2D415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F4A2D7E-210A-2B14-4865-98B5697F5F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AD408C-FC5B-4793-9C5A-041C13EECE17}" type="datetimeFigureOut">
              <a:rPr lang="en-IN" smtClean="0"/>
              <a:t>30-01-2023</a:t>
            </a:fld>
            <a:endParaRPr lang="en-IN"/>
          </a:p>
        </p:txBody>
      </p:sp>
      <p:sp>
        <p:nvSpPr>
          <p:cNvPr id="5" name="Footer Placeholder 4">
            <a:extLst>
              <a:ext uri="{FF2B5EF4-FFF2-40B4-BE49-F238E27FC236}">
                <a16:creationId xmlns:a16="http://schemas.microsoft.com/office/drawing/2014/main" id="{29C3064B-6421-6FFE-9F97-9CF5333B50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30FF91C-1577-8308-6D51-253F628A5C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510758-8F7F-4548-A22A-5EA3C610E132}" type="slidenum">
              <a:rPr lang="en-IN" smtClean="0"/>
              <a:t>‹#›</a:t>
            </a:fld>
            <a:endParaRPr lang="en-IN"/>
          </a:p>
        </p:txBody>
      </p:sp>
    </p:spTree>
    <p:extLst>
      <p:ext uri="{BB962C8B-B14F-4D97-AF65-F5344CB8AC3E}">
        <p14:creationId xmlns:p14="http://schemas.microsoft.com/office/powerpoint/2010/main" val="277360396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2807685-05A7-4231-9168-C15F4776203C}" type="datetimeFigureOut">
              <a:rPr lang="en-IN" smtClean="0"/>
              <a:t>30-01-2023</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B058ED6-640A-46F6-B69E-A6663B06F4D2}"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748269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hyperlink" Target="https://www.npmjs.com/package/npm-check-updates"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hyperlink" Target="https://expressjs.com/en/resources/template-engines.html" TargetMode="Externa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4.xml"/></Relationships>
</file>

<file path=ppt/slides/_rels/slide1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4.xml"/></Relationships>
</file>

<file path=ppt/slides/_rels/slide1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1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1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1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1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1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1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4.xml"/></Relationships>
</file>

<file path=ppt/slides/_rels/slide1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1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4.xml"/></Relationships>
</file>

<file path=ppt/slides/_rels/slide1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4.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4.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1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4.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4.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4.xml"/></Relationships>
</file>

<file path=ppt/slides/_rels/slide1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4.xml"/></Relationships>
</file>

<file path=ppt/slides/_rels/slide19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4.xml"/></Relationships>
</file>

<file path=ppt/slides/_rels/slide19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4.xml"/></Relationships>
</file>

<file path=ppt/slides/_rels/slide19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4.xml"/></Relationships>
</file>

<file path=ppt/slides/_rels/slide20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4.xml"/></Relationships>
</file>

<file path=ppt/slides/_rels/slide20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4.xml"/></Relationships>
</file>

<file path=ppt/slides/_rels/slide20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4.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4.xml"/></Relationships>
</file>

<file path=ppt/slides/_rels/slide20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4.xml"/></Relationships>
</file>

<file path=ppt/slides/_rels/slide20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4.xml"/></Relationships>
</file>

<file path=ppt/slides/_rels/slide20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4.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4.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21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4.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4.xml"/></Relationships>
</file>

<file path=ppt/slides/_rels/slide22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4.xml"/></Relationships>
</file>

<file path=ppt/slides/_rels/slide22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4.xml"/></Relationships>
</file>

<file path=ppt/slides/_rels/slide22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4.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5.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3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3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5.xml"/></Relationships>
</file>

<file path=ppt/slides/_rels/slide23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23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5.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4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5.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5.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5.xml"/></Relationships>
</file>

<file path=ppt/slides/_rels/slide25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0.xml"/></Relationships>
</file>

<file path=ppt/slides/_rels/slide25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5.xml"/></Relationships>
</file>

<file path=ppt/slides/_rels/slide25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0.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25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5.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6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png"/><Relationship Id="rId1" Type="http://schemas.openxmlformats.org/officeDocument/2006/relationships/slideLayout" Target="../slideLayouts/slideLayout35.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6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5.xml"/></Relationships>
</file>

<file path=ppt/slides/_rels/slide26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2.png"/><Relationship Id="rId1" Type="http://schemas.openxmlformats.org/officeDocument/2006/relationships/slideLayout" Target="../slideLayouts/slideLayout1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hyperlink" Target="https://262.ecma-international.org/6.0/#sec-object.prototype.tostring" TargetMode="External"/><Relationship Id="rId3" Type="http://schemas.openxmlformats.org/officeDocument/2006/relationships/hyperlink" Target="https://262.ecma-international.org/6.0/#sec-string.prototype.match" TargetMode="External"/><Relationship Id="rId7" Type="http://schemas.openxmlformats.org/officeDocument/2006/relationships/hyperlink" Target="https://262.ecma-international.org/6.0/#sec-toprimitive" TargetMode="External"/><Relationship Id="rId2" Type="http://schemas.openxmlformats.org/officeDocument/2006/relationships/hyperlink" Target="https://262.ecma-international.org/6.0/#sec-array.prototype.concat" TargetMode="External"/><Relationship Id="rId1" Type="http://schemas.openxmlformats.org/officeDocument/2006/relationships/slideLayout" Target="../slideLayouts/slideLayout2.xml"/><Relationship Id="rId6" Type="http://schemas.openxmlformats.org/officeDocument/2006/relationships/hyperlink" Target="https://262.ecma-international.org/6.0/#sec-string.prototype.split" TargetMode="External"/><Relationship Id="rId5" Type="http://schemas.openxmlformats.org/officeDocument/2006/relationships/hyperlink" Target="https://262.ecma-international.org/6.0/#sec-string.prototype.search" TargetMode="External"/><Relationship Id="rId4" Type="http://schemas.openxmlformats.org/officeDocument/2006/relationships/hyperlink" Target="https://262.ecma-international.org/6.0/#sec-string.prototype.replace"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nodejs.org/en/"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nodejs.org/en/"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67D08F-5B0F-4E20-879B-65770B4FB7F7}"/>
              </a:ext>
            </a:extLst>
          </p:cNvPr>
          <p:cNvSpPr/>
          <p:nvPr/>
        </p:nvSpPr>
        <p:spPr>
          <a:xfrm>
            <a:off x="0" y="0"/>
            <a:ext cx="12192000" cy="4011561"/>
          </a:xfrm>
          <a:prstGeom prst="rect">
            <a:avLst/>
          </a:prstGeom>
          <a:solidFill>
            <a:srgbClr val="F8C3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BA1D81-28D8-48F6-BE19-AD957AF78D79}"/>
              </a:ext>
            </a:extLst>
          </p:cNvPr>
          <p:cNvSpPr/>
          <p:nvPr/>
        </p:nvSpPr>
        <p:spPr>
          <a:xfrm>
            <a:off x="648393" y="606829"/>
            <a:ext cx="10914611" cy="4011561"/>
          </a:xfrm>
          <a:prstGeom prst="rect">
            <a:avLst/>
          </a:prstGeom>
          <a:ln>
            <a:solidFill>
              <a:srgbClr val="C00000"/>
            </a:solidFill>
          </a:ln>
          <a:effectLst>
            <a:outerShdw blurRad="50800" dist="76200" dir="5400000" algn="t" rotWithShape="0">
              <a:schemeClr val="bg1">
                <a:lumMod val="65000"/>
                <a:alpha val="40000"/>
              </a:scheme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IN" sz="8000">
                <a:latin typeface="+mj-lt"/>
              </a:rPr>
              <a:t>Node Microservices</a:t>
            </a:r>
            <a:endParaRPr lang="en-US" sz="8000" dirty="0">
              <a:latin typeface="+mj-lt"/>
            </a:endParaRPr>
          </a:p>
        </p:txBody>
      </p:sp>
      <p:sp>
        <p:nvSpPr>
          <p:cNvPr id="16" name="Rectangle 15">
            <a:extLst>
              <a:ext uri="{FF2B5EF4-FFF2-40B4-BE49-F238E27FC236}">
                <a16:creationId xmlns:a16="http://schemas.microsoft.com/office/drawing/2014/main" id="{2AFECD0A-67CD-41FB-898C-DB8079E45514}"/>
              </a:ext>
            </a:extLst>
          </p:cNvPr>
          <p:cNvSpPr/>
          <p:nvPr/>
        </p:nvSpPr>
        <p:spPr>
          <a:xfrm>
            <a:off x="648393" y="6124068"/>
            <a:ext cx="10914611" cy="133003"/>
          </a:xfrm>
          <a:prstGeom prst="rect">
            <a:avLst/>
          </a:prstGeom>
          <a:solidFill>
            <a:srgbClr val="F8C30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D3FDA2-C9BE-4B30-909E-06CC546F77F1}"/>
              </a:ext>
            </a:extLst>
          </p:cNvPr>
          <p:cNvSpPr/>
          <p:nvPr/>
        </p:nvSpPr>
        <p:spPr>
          <a:xfrm>
            <a:off x="973395" y="6257071"/>
            <a:ext cx="10264608" cy="133004"/>
          </a:xfrm>
          <a:prstGeom prst="rect">
            <a:avLst/>
          </a:prstGeom>
          <a:solidFill>
            <a:srgbClr val="C0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9" name="Picture 18" descr="Logo&#10;&#10;Description automatically generated">
            <a:extLst>
              <a:ext uri="{FF2B5EF4-FFF2-40B4-BE49-F238E27FC236}">
                <a16:creationId xmlns:a16="http://schemas.microsoft.com/office/drawing/2014/main" id="{E19C022C-30F6-45E5-890B-B45EFA341D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0426" y="4751393"/>
            <a:ext cx="1691148" cy="1270908"/>
          </a:xfrm>
          <a:prstGeom prst="rect">
            <a:avLst/>
          </a:prstGeom>
        </p:spPr>
      </p:pic>
    </p:spTree>
    <p:extLst>
      <p:ext uri="{BB962C8B-B14F-4D97-AF65-F5344CB8AC3E}">
        <p14:creationId xmlns:p14="http://schemas.microsoft.com/office/powerpoint/2010/main" val="23870560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3A477-B4CB-4796-B642-B92098244A88}"/>
              </a:ext>
            </a:extLst>
          </p:cNvPr>
          <p:cNvSpPr>
            <a:spLocks noGrp="1"/>
          </p:cNvSpPr>
          <p:nvPr>
            <p:ph type="title"/>
          </p:nvPr>
        </p:nvSpPr>
        <p:spPr/>
        <p:txBody>
          <a:bodyPr/>
          <a:lstStyle/>
          <a:p>
            <a:r>
              <a:rPr lang="en-IN" dirty="0"/>
              <a:t>Build Tools</a:t>
            </a:r>
            <a:endParaRPr lang="en-US" dirty="0"/>
          </a:p>
        </p:txBody>
      </p:sp>
      <p:sp>
        <p:nvSpPr>
          <p:cNvPr id="3" name="Content Placeholder 2">
            <a:extLst>
              <a:ext uri="{FF2B5EF4-FFF2-40B4-BE49-F238E27FC236}">
                <a16:creationId xmlns:a16="http://schemas.microsoft.com/office/drawing/2014/main" id="{2041B854-E941-442F-BCFC-BDC1F7F4FC04}"/>
              </a:ext>
            </a:extLst>
          </p:cNvPr>
          <p:cNvSpPr>
            <a:spLocks noGrp="1"/>
          </p:cNvSpPr>
          <p:nvPr>
            <p:ph idx="1"/>
          </p:nvPr>
        </p:nvSpPr>
        <p:spPr/>
        <p:txBody>
          <a:bodyPr>
            <a:normAutofit/>
          </a:bodyPr>
          <a:lstStyle/>
          <a:p>
            <a:r>
              <a:rPr lang="en-US" dirty="0"/>
              <a:t>Build Tools are utilities that help automate the transformation and bundling of your code into a single file. Most JavaScript projects use these build tools to automate the build process.</a:t>
            </a:r>
          </a:p>
          <a:p>
            <a:r>
              <a:rPr lang="en-US" dirty="0"/>
              <a:t>There are several common build tools available that can be integrated with Babel. </a:t>
            </a:r>
          </a:p>
          <a:p>
            <a:r>
              <a:rPr lang="en-US" dirty="0"/>
              <a:t>Some of the tools are:</a:t>
            </a:r>
          </a:p>
          <a:p>
            <a:pPr lvl="1"/>
            <a:r>
              <a:rPr lang="en-US" dirty="0" err="1"/>
              <a:t>Browserify</a:t>
            </a:r>
            <a:endParaRPr lang="en-US" dirty="0"/>
          </a:p>
          <a:p>
            <a:pPr lvl="1"/>
            <a:r>
              <a:rPr lang="en-US" dirty="0"/>
              <a:t>Grunt</a:t>
            </a:r>
          </a:p>
          <a:p>
            <a:pPr lvl="1"/>
            <a:r>
              <a:rPr lang="en-US" dirty="0"/>
              <a:t>Gulp</a:t>
            </a:r>
          </a:p>
          <a:p>
            <a:pPr lvl="1"/>
            <a:r>
              <a:rPr lang="en-US" b="1" dirty="0"/>
              <a:t>Webpack</a:t>
            </a:r>
          </a:p>
        </p:txBody>
      </p:sp>
    </p:spTree>
    <p:extLst>
      <p:ext uri="{BB962C8B-B14F-4D97-AF65-F5344CB8AC3E}">
        <p14:creationId xmlns:p14="http://schemas.microsoft.com/office/powerpoint/2010/main" val="97221411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A0C3EA48-290A-4BED-B835-C4B2CF7408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834132"/>
            <a:ext cx="10905066" cy="3189734"/>
          </a:xfrm>
          <a:prstGeom prst="rect">
            <a:avLst/>
          </a:prstGeom>
          <a:ln>
            <a:noFill/>
          </a:ln>
        </p:spPr>
      </p:pic>
    </p:spTree>
    <p:extLst>
      <p:ext uri="{BB962C8B-B14F-4D97-AF65-F5344CB8AC3E}">
        <p14:creationId xmlns:p14="http://schemas.microsoft.com/office/powerpoint/2010/main" val="5470404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Graphical user interface, application&#10;&#10;Description automatically generated">
            <a:extLst>
              <a:ext uri="{FF2B5EF4-FFF2-40B4-BE49-F238E27FC236}">
                <a16:creationId xmlns:a16="http://schemas.microsoft.com/office/drawing/2014/main" id="{B5D22DB1-DA14-47DB-ABA3-1DA7418B2927}"/>
              </a:ext>
            </a:extLst>
          </p:cNvPr>
          <p:cNvPicPr>
            <a:picLocks noChangeAspect="1"/>
          </p:cNvPicPr>
          <p:nvPr/>
        </p:nvPicPr>
        <p:blipFill rotWithShape="1">
          <a:blip r:embed="rId2">
            <a:extLst>
              <a:ext uri="{28A0092B-C50C-407E-A947-70E740481C1C}">
                <a14:useLocalDpi xmlns:a14="http://schemas.microsoft.com/office/drawing/2010/main" val="0"/>
              </a:ext>
            </a:extLst>
          </a:blip>
          <a:srcRect l="33307" t="1950" r="50484" b="3273"/>
          <a:stretch/>
        </p:blipFill>
        <p:spPr>
          <a:xfrm>
            <a:off x="795452" y="643467"/>
            <a:ext cx="2776337" cy="2475653"/>
          </a:xfrm>
          <a:prstGeom prst="rect">
            <a:avLst/>
          </a:prstGeom>
        </p:spPr>
      </p:pic>
      <p:pic>
        <p:nvPicPr>
          <p:cNvPr id="28" name="Picture 27" descr="Graphical user interface, application&#10;&#10;Description automatically generated">
            <a:extLst>
              <a:ext uri="{FF2B5EF4-FFF2-40B4-BE49-F238E27FC236}">
                <a16:creationId xmlns:a16="http://schemas.microsoft.com/office/drawing/2014/main" id="{E30224B6-95F2-4698-A913-C651415B6CAE}"/>
              </a:ext>
            </a:extLst>
          </p:cNvPr>
          <p:cNvPicPr>
            <a:picLocks noChangeAspect="1"/>
          </p:cNvPicPr>
          <p:nvPr/>
        </p:nvPicPr>
        <p:blipFill rotWithShape="1">
          <a:blip r:embed="rId2">
            <a:extLst>
              <a:ext uri="{28A0092B-C50C-407E-A947-70E740481C1C}">
                <a14:useLocalDpi xmlns:a14="http://schemas.microsoft.com/office/drawing/2010/main" val="0"/>
              </a:ext>
            </a:extLst>
          </a:blip>
          <a:srcRect l="50000" t="839" r="33790" b="4384"/>
          <a:stretch/>
        </p:blipFill>
        <p:spPr>
          <a:xfrm>
            <a:off x="4623815" y="650497"/>
            <a:ext cx="2768624" cy="2468623"/>
          </a:xfrm>
          <a:prstGeom prst="rect">
            <a:avLst/>
          </a:prstGeom>
        </p:spPr>
      </p:pic>
      <p:pic>
        <p:nvPicPr>
          <p:cNvPr id="17" name="Picture 16" descr="Graphical user interface, application&#10;&#10;Description automatically generated">
            <a:extLst>
              <a:ext uri="{FF2B5EF4-FFF2-40B4-BE49-F238E27FC236}">
                <a16:creationId xmlns:a16="http://schemas.microsoft.com/office/drawing/2014/main" id="{9497F784-63E0-47C0-9F68-B4F7A67C283D}"/>
              </a:ext>
            </a:extLst>
          </p:cNvPr>
          <p:cNvPicPr>
            <a:picLocks noChangeAspect="1"/>
          </p:cNvPicPr>
          <p:nvPr/>
        </p:nvPicPr>
        <p:blipFill rotWithShape="1">
          <a:blip r:embed="rId2">
            <a:extLst>
              <a:ext uri="{28A0092B-C50C-407E-A947-70E740481C1C}">
                <a14:useLocalDpi xmlns:a14="http://schemas.microsoft.com/office/drawing/2010/main" val="0"/>
              </a:ext>
            </a:extLst>
          </a:blip>
          <a:srcRect t="17834" r="83790"/>
          <a:stretch/>
        </p:blipFill>
        <p:spPr>
          <a:xfrm>
            <a:off x="8343196" y="650497"/>
            <a:ext cx="3193547" cy="2468623"/>
          </a:xfrm>
          <a:prstGeom prst="rect">
            <a:avLst/>
          </a:prstGeom>
        </p:spPr>
      </p:pic>
      <p:pic>
        <p:nvPicPr>
          <p:cNvPr id="21" name="Picture 20" descr="Graphical user interface, application&#10;&#10;Description automatically generated">
            <a:extLst>
              <a:ext uri="{FF2B5EF4-FFF2-40B4-BE49-F238E27FC236}">
                <a16:creationId xmlns:a16="http://schemas.microsoft.com/office/drawing/2014/main" id="{FC5F17E0-EF5C-4AED-AE79-12FF08D16F1A}"/>
              </a:ext>
            </a:extLst>
          </p:cNvPr>
          <p:cNvPicPr>
            <a:picLocks noChangeAspect="1"/>
          </p:cNvPicPr>
          <p:nvPr/>
        </p:nvPicPr>
        <p:blipFill rotWithShape="1">
          <a:blip r:embed="rId2">
            <a:extLst>
              <a:ext uri="{28A0092B-C50C-407E-A947-70E740481C1C}">
                <a14:useLocalDpi xmlns:a14="http://schemas.microsoft.com/office/drawing/2010/main" val="0"/>
              </a:ext>
            </a:extLst>
          </a:blip>
          <a:srcRect l="16775" t="2877" r="67016" b="17834"/>
          <a:stretch/>
        </p:blipFill>
        <p:spPr>
          <a:xfrm>
            <a:off x="622549" y="3825897"/>
            <a:ext cx="3104943" cy="2316225"/>
          </a:xfrm>
          <a:prstGeom prst="rect">
            <a:avLst/>
          </a:prstGeom>
        </p:spPr>
      </p:pic>
      <p:pic>
        <p:nvPicPr>
          <p:cNvPr id="30" name="Picture 29" descr="Graphical user interface, application&#10;&#10;Description automatically generated">
            <a:extLst>
              <a:ext uri="{FF2B5EF4-FFF2-40B4-BE49-F238E27FC236}">
                <a16:creationId xmlns:a16="http://schemas.microsoft.com/office/drawing/2014/main" id="{FD831BAF-4624-4D82-B2F8-4CEDA6448983}"/>
              </a:ext>
            </a:extLst>
          </p:cNvPr>
          <p:cNvPicPr>
            <a:picLocks noChangeAspect="1"/>
          </p:cNvPicPr>
          <p:nvPr/>
        </p:nvPicPr>
        <p:blipFill rotWithShape="1">
          <a:blip r:embed="rId2">
            <a:extLst>
              <a:ext uri="{28A0092B-C50C-407E-A947-70E740481C1C}">
                <a14:useLocalDpi xmlns:a14="http://schemas.microsoft.com/office/drawing/2010/main" val="0"/>
              </a:ext>
            </a:extLst>
          </a:blip>
          <a:srcRect l="66667" r="17123" b="16448"/>
          <a:stretch/>
        </p:blipFill>
        <p:spPr>
          <a:xfrm>
            <a:off x="4486749" y="3818714"/>
            <a:ext cx="3054700" cy="2401112"/>
          </a:xfrm>
          <a:prstGeom prst="rect">
            <a:avLst/>
          </a:prstGeom>
        </p:spPr>
      </p:pic>
      <p:pic>
        <p:nvPicPr>
          <p:cNvPr id="35" name="Picture 34" descr="Graphical user interface, application&#10;&#10;Description automatically generated">
            <a:extLst>
              <a:ext uri="{FF2B5EF4-FFF2-40B4-BE49-F238E27FC236}">
                <a16:creationId xmlns:a16="http://schemas.microsoft.com/office/drawing/2014/main" id="{782963A2-5019-475A-948A-2B673BDD9774}"/>
              </a:ext>
            </a:extLst>
          </p:cNvPr>
          <p:cNvPicPr>
            <a:picLocks noChangeAspect="1"/>
          </p:cNvPicPr>
          <p:nvPr/>
        </p:nvPicPr>
        <p:blipFill rotWithShape="1">
          <a:blip r:embed="rId2">
            <a:extLst>
              <a:ext uri="{28A0092B-C50C-407E-A947-70E740481C1C}">
                <a14:useLocalDpi xmlns:a14="http://schemas.microsoft.com/office/drawing/2010/main" val="0"/>
              </a:ext>
            </a:extLst>
          </a:blip>
          <a:srcRect l="83434" t="1804" r="356" b="24172"/>
          <a:stretch/>
        </p:blipFill>
        <p:spPr>
          <a:xfrm>
            <a:off x="8313518" y="3854861"/>
            <a:ext cx="3252903" cy="2265327"/>
          </a:xfrm>
          <a:prstGeom prst="rect">
            <a:avLst/>
          </a:prstGeom>
        </p:spPr>
      </p:pic>
    </p:spTree>
    <p:extLst>
      <p:ext uri="{BB962C8B-B14F-4D97-AF65-F5344CB8AC3E}">
        <p14:creationId xmlns:p14="http://schemas.microsoft.com/office/powerpoint/2010/main" val="16891156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4E038-2BF2-46B2-A2FD-23097F997D5D}"/>
              </a:ext>
            </a:extLst>
          </p:cNvPr>
          <p:cNvSpPr>
            <a:spLocks noGrp="1"/>
          </p:cNvSpPr>
          <p:nvPr>
            <p:ph type="title"/>
          </p:nvPr>
        </p:nvSpPr>
        <p:spPr/>
        <p:txBody>
          <a:bodyPr/>
          <a:lstStyle/>
          <a:p>
            <a:r>
              <a:rPr lang="en-IN" dirty="0" err="1"/>
              <a:t>npm</a:t>
            </a:r>
            <a:r>
              <a:rPr lang="en-IN" dirty="0"/>
              <a:t> cli</a:t>
            </a:r>
            <a:endParaRPr lang="en-US" dirty="0"/>
          </a:p>
        </p:txBody>
      </p:sp>
      <p:sp>
        <p:nvSpPr>
          <p:cNvPr id="3" name="Content Placeholder 2">
            <a:extLst>
              <a:ext uri="{FF2B5EF4-FFF2-40B4-BE49-F238E27FC236}">
                <a16:creationId xmlns:a16="http://schemas.microsoft.com/office/drawing/2014/main" id="{35069699-9650-43A6-B73D-27C0BB0C3403}"/>
              </a:ext>
            </a:extLst>
          </p:cNvPr>
          <p:cNvSpPr>
            <a:spLocks noGrp="1"/>
          </p:cNvSpPr>
          <p:nvPr>
            <p:ph idx="1"/>
          </p:nvPr>
        </p:nvSpPr>
        <p:spPr/>
        <p:txBody>
          <a:bodyPr>
            <a:normAutofit/>
          </a:bodyPr>
          <a:lstStyle/>
          <a:p>
            <a:r>
              <a:rPr lang="en-US" dirty="0"/>
              <a:t>Global Installation</a:t>
            </a:r>
          </a:p>
          <a:p>
            <a:pPr lvl="1"/>
            <a:r>
              <a:rPr lang="en-US" dirty="0" err="1"/>
              <a:t>npm</a:t>
            </a:r>
            <a:r>
              <a:rPr lang="en-US" dirty="0"/>
              <a:t> install -g &lt;</a:t>
            </a:r>
            <a:r>
              <a:rPr lang="en-US" dirty="0" err="1"/>
              <a:t>package_name</a:t>
            </a:r>
            <a:r>
              <a:rPr lang="en-US" dirty="0"/>
              <a:t>&gt;</a:t>
            </a:r>
          </a:p>
          <a:p>
            <a:pPr lvl="1"/>
            <a:r>
              <a:rPr lang="en-US" dirty="0" err="1"/>
              <a:t>npm</a:t>
            </a:r>
            <a:r>
              <a:rPr lang="en-US" dirty="0"/>
              <a:t> </a:t>
            </a:r>
            <a:r>
              <a:rPr lang="en-US" dirty="0" err="1"/>
              <a:t>i</a:t>
            </a:r>
            <a:r>
              <a:rPr lang="en-US" dirty="0"/>
              <a:t> -g &lt;</a:t>
            </a:r>
            <a:r>
              <a:rPr lang="en-US" dirty="0" err="1"/>
              <a:t>package_name</a:t>
            </a:r>
            <a:r>
              <a:rPr lang="en-US" dirty="0"/>
              <a:t>&gt;</a:t>
            </a:r>
          </a:p>
          <a:p>
            <a:r>
              <a:rPr lang="en-US" dirty="0"/>
              <a:t>Global Un-installation</a:t>
            </a:r>
          </a:p>
          <a:p>
            <a:pPr lvl="1"/>
            <a:r>
              <a:rPr lang="en-US" dirty="0" err="1"/>
              <a:t>npm</a:t>
            </a:r>
            <a:r>
              <a:rPr lang="en-US" dirty="0"/>
              <a:t> uninstall -g &lt;</a:t>
            </a:r>
            <a:r>
              <a:rPr lang="en-US" dirty="0" err="1"/>
              <a:t>package_name</a:t>
            </a:r>
            <a:r>
              <a:rPr lang="en-US" dirty="0"/>
              <a:t>&gt;</a:t>
            </a:r>
          </a:p>
          <a:p>
            <a:pPr lvl="1"/>
            <a:r>
              <a:rPr lang="en-US" dirty="0" err="1"/>
              <a:t>npm</a:t>
            </a:r>
            <a:r>
              <a:rPr lang="en-US" dirty="0"/>
              <a:t> un -g &lt;</a:t>
            </a:r>
            <a:r>
              <a:rPr lang="en-US" dirty="0" err="1"/>
              <a:t>package_name</a:t>
            </a:r>
            <a:r>
              <a:rPr lang="en-US" dirty="0"/>
              <a:t>&gt;</a:t>
            </a:r>
          </a:p>
          <a:p>
            <a:r>
              <a:rPr lang="en-US" dirty="0"/>
              <a:t>List all Global Packages installed</a:t>
            </a:r>
          </a:p>
          <a:p>
            <a:pPr lvl="1"/>
            <a:r>
              <a:rPr lang="en-US" dirty="0" err="1"/>
              <a:t>npm</a:t>
            </a:r>
            <a:r>
              <a:rPr lang="en-US" dirty="0"/>
              <a:t> list -g --depth=0</a:t>
            </a:r>
          </a:p>
        </p:txBody>
      </p:sp>
    </p:spTree>
    <p:extLst>
      <p:ext uri="{BB962C8B-B14F-4D97-AF65-F5344CB8AC3E}">
        <p14:creationId xmlns:p14="http://schemas.microsoft.com/office/powerpoint/2010/main" val="295828264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7B85A-30EF-4137-BEC0-8E190A5EFAFB}"/>
              </a:ext>
            </a:extLst>
          </p:cNvPr>
          <p:cNvSpPr>
            <a:spLocks noGrp="1"/>
          </p:cNvSpPr>
          <p:nvPr>
            <p:ph type="title"/>
          </p:nvPr>
        </p:nvSpPr>
        <p:spPr/>
        <p:txBody>
          <a:bodyPr/>
          <a:lstStyle/>
          <a:p>
            <a:r>
              <a:rPr lang="en-IN" dirty="0"/>
              <a:t>Update Package Versions</a:t>
            </a:r>
            <a:endParaRPr lang="en-US" dirty="0"/>
          </a:p>
        </p:txBody>
      </p:sp>
      <p:sp>
        <p:nvSpPr>
          <p:cNvPr id="3" name="Content Placeholder 2">
            <a:extLst>
              <a:ext uri="{FF2B5EF4-FFF2-40B4-BE49-F238E27FC236}">
                <a16:creationId xmlns:a16="http://schemas.microsoft.com/office/drawing/2014/main" id="{6AFE48BC-642D-4477-8B5E-9B9F5CA2C814}"/>
              </a:ext>
            </a:extLst>
          </p:cNvPr>
          <p:cNvSpPr>
            <a:spLocks noGrp="1"/>
          </p:cNvSpPr>
          <p:nvPr>
            <p:ph idx="1"/>
          </p:nvPr>
        </p:nvSpPr>
        <p:spPr/>
        <p:txBody>
          <a:bodyPr/>
          <a:lstStyle/>
          <a:p>
            <a:r>
              <a:rPr lang="en-US" dirty="0" err="1">
                <a:hlinkClick r:id="rId2"/>
              </a:rPr>
              <a:t>npm</a:t>
            </a:r>
            <a:r>
              <a:rPr lang="en-US" dirty="0">
                <a:hlinkClick r:id="rId2"/>
              </a:rPr>
              <a:t>-check-updates - </a:t>
            </a:r>
            <a:r>
              <a:rPr lang="en-US" dirty="0" err="1">
                <a:hlinkClick r:id="rId2"/>
              </a:rPr>
              <a:t>npm</a:t>
            </a:r>
            <a:r>
              <a:rPr lang="en-US" dirty="0">
                <a:hlinkClick r:id="rId2"/>
              </a:rPr>
              <a:t> (npmjs.com)</a:t>
            </a:r>
            <a:endParaRPr lang="en-US" dirty="0"/>
          </a:p>
        </p:txBody>
      </p:sp>
    </p:spTree>
    <p:extLst>
      <p:ext uri="{BB962C8B-B14F-4D97-AF65-F5344CB8AC3E}">
        <p14:creationId xmlns:p14="http://schemas.microsoft.com/office/powerpoint/2010/main" val="28503488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24840-2B91-4DC2-B512-562E12F99E82}"/>
              </a:ext>
            </a:extLst>
          </p:cNvPr>
          <p:cNvSpPr>
            <a:spLocks noGrp="1"/>
          </p:cNvSpPr>
          <p:nvPr>
            <p:ph type="title"/>
          </p:nvPr>
        </p:nvSpPr>
        <p:spPr>
          <a:xfrm>
            <a:off x="838200" y="365125"/>
            <a:ext cx="10515600" cy="1325563"/>
          </a:xfrm>
        </p:spPr>
        <p:txBody>
          <a:bodyPr>
            <a:normAutofit/>
          </a:bodyPr>
          <a:lstStyle/>
          <a:p>
            <a:r>
              <a:rPr lang="en-IN" dirty="0"/>
              <a:t>WebSocket</a:t>
            </a:r>
          </a:p>
        </p:txBody>
      </p:sp>
      <p:sp>
        <p:nvSpPr>
          <p:cNvPr id="3" name="Content Placeholder 2">
            <a:extLst>
              <a:ext uri="{FF2B5EF4-FFF2-40B4-BE49-F238E27FC236}">
                <a16:creationId xmlns:a16="http://schemas.microsoft.com/office/drawing/2014/main" id="{30794CE1-60D9-433A-8175-805B9E42F428}"/>
              </a:ext>
            </a:extLst>
          </p:cNvPr>
          <p:cNvSpPr>
            <a:spLocks noGrp="1"/>
          </p:cNvSpPr>
          <p:nvPr>
            <p:ph idx="1"/>
          </p:nvPr>
        </p:nvSpPr>
        <p:spPr>
          <a:xfrm>
            <a:off x="838200" y="1825625"/>
            <a:ext cx="10515600" cy="4351338"/>
          </a:xfrm>
        </p:spPr>
        <p:txBody>
          <a:bodyPr anchor="t">
            <a:normAutofit/>
          </a:bodyPr>
          <a:lstStyle/>
          <a:p>
            <a:r>
              <a:rPr lang="en-US"/>
              <a:t>WebSocket is a computer communications protocol, providing full-duplex communication channels over a single TCP connection. </a:t>
            </a:r>
          </a:p>
          <a:p>
            <a:r>
              <a:rPr lang="en-US"/>
              <a:t>The WebSocket protocol was standardized by the IETF as RFC 6455 in 2011</a:t>
            </a:r>
          </a:p>
          <a:p>
            <a:r>
              <a:rPr lang="en-US"/>
              <a:t>The WebSocket API in Web IDL is being standardized by the W3C.</a:t>
            </a:r>
          </a:p>
          <a:p>
            <a:r>
              <a:rPr lang="en-US"/>
              <a:t>WebSocket uses HTTP as the initial transport mechanism but keeps the TCP connection alive after the HTTP response is received so that it can be used for sending messages between client and server.</a:t>
            </a:r>
            <a:endParaRPr lang="en-IN"/>
          </a:p>
          <a:p>
            <a:endParaRPr lang="en-IN"/>
          </a:p>
        </p:txBody>
      </p:sp>
    </p:spTree>
    <p:extLst>
      <p:ext uri="{BB962C8B-B14F-4D97-AF65-F5344CB8AC3E}">
        <p14:creationId xmlns:p14="http://schemas.microsoft.com/office/powerpoint/2010/main" val="195563366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88042E-AC5E-EB93-AC4F-42BCD61CA5C0}"/>
              </a:ext>
            </a:extLst>
          </p:cNvPr>
          <p:cNvSpPr/>
          <p:nvPr/>
        </p:nvSpPr>
        <p:spPr>
          <a:xfrm>
            <a:off x="8171411" y="1213658"/>
            <a:ext cx="3183775" cy="44306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NODE SERVER</a:t>
            </a:r>
          </a:p>
        </p:txBody>
      </p:sp>
      <p:sp>
        <p:nvSpPr>
          <p:cNvPr id="5" name="Rectangle 4">
            <a:extLst>
              <a:ext uri="{FF2B5EF4-FFF2-40B4-BE49-F238E27FC236}">
                <a16:creationId xmlns:a16="http://schemas.microsoft.com/office/drawing/2014/main" id="{9413DC91-4F76-C695-C398-913577F316C0}"/>
              </a:ext>
            </a:extLst>
          </p:cNvPr>
          <p:cNvSpPr/>
          <p:nvPr/>
        </p:nvSpPr>
        <p:spPr>
          <a:xfrm>
            <a:off x="773083" y="1579418"/>
            <a:ext cx="2926081" cy="364928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BROWSER</a:t>
            </a:r>
            <a:endParaRPr lang="en-US" dirty="0"/>
          </a:p>
        </p:txBody>
      </p:sp>
      <p:cxnSp>
        <p:nvCxnSpPr>
          <p:cNvPr id="6" name="Straight Arrow Connector 5">
            <a:extLst>
              <a:ext uri="{FF2B5EF4-FFF2-40B4-BE49-F238E27FC236}">
                <a16:creationId xmlns:a16="http://schemas.microsoft.com/office/drawing/2014/main" id="{41889573-14A3-B776-77A5-AD915D452932}"/>
              </a:ext>
            </a:extLst>
          </p:cNvPr>
          <p:cNvCxnSpPr/>
          <p:nvPr/>
        </p:nvCxnSpPr>
        <p:spPr>
          <a:xfrm>
            <a:off x="3699164" y="1995055"/>
            <a:ext cx="44722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3ECE07B-67C8-A4B6-7714-5A9C84295336}"/>
              </a:ext>
            </a:extLst>
          </p:cNvPr>
          <p:cNvCxnSpPr/>
          <p:nvPr/>
        </p:nvCxnSpPr>
        <p:spPr>
          <a:xfrm flipH="1">
            <a:off x="3699164" y="2402378"/>
            <a:ext cx="44722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42568DD-FA91-6D76-8786-6FA31BB52B67}"/>
              </a:ext>
            </a:extLst>
          </p:cNvPr>
          <p:cNvSpPr txBox="1"/>
          <p:nvPr/>
        </p:nvSpPr>
        <p:spPr>
          <a:xfrm>
            <a:off x="5112004" y="1606218"/>
            <a:ext cx="1266629" cy="369332"/>
          </a:xfrm>
          <a:prstGeom prst="rect">
            <a:avLst/>
          </a:prstGeom>
          <a:noFill/>
        </p:spPr>
        <p:txBody>
          <a:bodyPr wrap="none" rtlCol="0">
            <a:spAutoFit/>
          </a:bodyPr>
          <a:lstStyle/>
          <a:p>
            <a:r>
              <a:rPr lang="en-IN" dirty="0"/>
              <a:t>HTTP + URL</a:t>
            </a:r>
          </a:p>
        </p:txBody>
      </p:sp>
      <p:sp>
        <p:nvSpPr>
          <p:cNvPr id="9" name="TextBox 8">
            <a:extLst>
              <a:ext uri="{FF2B5EF4-FFF2-40B4-BE49-F238E27FC236}">
                <a16:creationId xmlns:a16="http://schemas.microsoft.com/office/drawing/2014/main" id="{795E9D09-7D6F-3CB2-6BEB-1A3D777250E6}"/>
              </a:ext>
            </a:extLst>
          </p:cNvPr>
          <p:cNvSpPr txBox="1"/>
          <p:nvPr/>
        </p:nvSpPr>
        <p:spPr>
          <a:xfrm>
            <a:off x="5176893" y="2410693"/>
            <a:ext cx="1136850" cy="369332"/>
          </a:xfrm>
          <a:prstGeom prst="rect">
            <a:avLst/>
          </a:prstGeom>
          <a:noFill/>
        </p:spPr>
        <p:txBody>
          <a:bodyPr wrap="none" rtlCol="0">
            <a:spAutoFit/>
          </a:bodyPr>
          <a:lstStyle/>
          <a:p>
            <a:r>
              <a:rPr lang="en-IN" dirty="0"/>
              <a:t>HTML + JS</a:t>
            </a:r>
          </a:p>
        </p:txBody>
      </p:sp>
      <p:sp>
        <p:nvSpPr>
          <p:cNvPr id="10" name="TextBox 9">
            <a:extLst>
              <a:ext uri="{FF2B5EF4-FFF2-40B4-BE49-F238E27FC236}">
                <a16:creationId xmlns:a16="http://schemas.microsoft.com/office/drawing/2014/main" id="{60B5A570-D109-D030-F720-36E7720D58B0}"/>
              </a:ext>
            </a:extLst>
          </p:cNvPr>
          <p:cNvSpPr txBox="1"/>
          <p:nvPr/>
        </p:nvSpPr>
        <p:spPr>
          <a:xfrm>
            <a:off x="4289367" y="3567328"/>
            <a:ext cx="3291840" cy="646331"/>
          </a:xfrm>
          <a:prstGeom prst="rect">
            <a:avLst/>
          </a:prstGeom>
          <a:noFill/>
        </p:spPr>
        <p:txBody>
          <a:bodyPr wrap="square" rtlCol="0">
            <a:spAutoFit/>
          </a:bodyPr>
          <a:lstStyle/>
          <a:p>
            <a:pPr algn="ctr"/>
            <a:r>
              <a:rPr lang="en-IN" dirty="0"/>
              <a:t>I want WebSocket Communication (WS Request)</a:t>
            </a:r>
          </a:p>
        </p:txBody>
      </p:sp>
      <p:cxnSp>
        <p:nvCxnSpPr>
          <p:cNvPr id="11" name="Straight Arrow Connector 10">
            <a:extLst>
              <a:ext uri="{FF2B5EF4-FFF2-40B4-BE49-F238E27FC236}">
                <a16:creationId xmlns:a16="http://schemas.microsoft.com/office/drawing/2014/main" id="{45AD6DF5-D17E-4B70-0AA5-25D18F0F25A0}"/>
              </a:ext>
            </a:extLst>
          </p:cNvPr>
          <p:cNvCxnSpPr/>
          <p:nvPr/>
        </p:nvCxnSpPr>
        <p:spPr>
          <a:xfrm>
            <a:off x="3699164" y="4292139"/>
            <a:ext cx="44722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2EB4467-1B61-CC3B-0015-4FA5D9B13D30}"/>
              </a:ext>
            </a:extLst>
          </p:cNvPr>
          <p:cNvSpPr txBox="1"/>
          <p:nvPr/>
        </p:nvSpPr>
        <p:spPr>
          <a:xfrm>
            <a:off x="4971379" y="4737451"/>
            <a:ext cx="1936620" cy="369332"/>
          </a:xfrm>
          <a:prstGeom prst="rect">
            <a:avLst/>
          </a:prstGeom>
          <a:noFill/>
        </p:spPr>
        <p:txBody>
          <a:bodyPr wrap="none" rtlCol="0">
            <a:spAutoFit/>
          </a:bodyPr>
          <a:lstStyle/>
          <a:p>
            <a:r>
              <a:rPr lang="en-IN" dirty="0"/>
              <a:t>Acknowledgement</a:t>
            </a:r>
          </a:p>
        </p:txBody>
      </p:sp>
      <p:cxnSp>
        <p:nvCxnSpPr>
          <p:cNvPr id="13" name="Straight Arrow Connector 12">
            <a:extLst>
              <a:ext uri="{FF2B5EF4-FFF2-40B4-BE49-F238E27FC236}">
                <a16:creationId xmlns:a16="http://schemas.microsoft.com/office/drawing/2014/main" id="{550C47AB-D536-E120-8F38-E3AC29F1A694}"/>
              </a:ext>
            </a:extLst>
          </p:cNvPr>
          <p:cNvCxnSpPr/>
          <p:nvPr/>
        </p:nvCxnSpPr>
        <p:spPr>
          <a:xfrm flipH="1">
            <a:off x="3699163" y="4707774"/>
            <a:ext cx="44722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9A8DBC9-F5CE-D356-81BE-FBDB55EE1320}"/>
              </a:ext>
            </a:extLst>
          </p:cNvPr>
          <p:cNvSpPr txBox="1"/>
          <p:nvPr/>
        </p:nvSpPr>
        <p:spPr>
          <a:xfrm>
            <a:off x="4776412" y="4308766"/>
            <a:ext cx="2317750" cy="369332"/>
          </a:xfrm>
          <a:prstGeom prst="rect">
            <a:avLst/>
          </a:prstGeom>
          <a:noFill/>
        </p:spPr>
        <p:txBody>
          <a:bodyPr wrap="none" rtlCol="0">
            <a:spAutoFit/>
          </a:bodyPr>
          <a:lstStyle/>
          <a:p>
            <a:r>
              <a:rPr lang="en-IN" dirty="0">
                <a:solidFill>
                  <a:srgbClr val="0070C0"/>
                </a:solidFill>
              </a:rPr>
              <a:t>WebSocket Handshake</a:t>
            </a:r>
          </a:p>
        </p:txBody>
      </p:sp>
      <p:sp>
        <p:nvSpPr>
          <p:cNvPr id="15" name="TextBox 14">
            <a:extLst>
              <a:ext uri="{FF2B5EF4-FFF2-40B4-BE49-F238E27FC236}">
                <a16:creationId xmlns:a16="http://schemas.microsoft.com/office/drawing/2014/main" id="{57700152-2496-F106-76AA-6B692A2CEACA}"/>
              </a:ext>
            </a:extLst>
          </p:cNvPr>
          <p:cNvSpPr txBox="1"/>
          <p:nvPr/>
        </p:nvSpPr>
        <p:spPr>
          <a:xfrm>
            <a:off x="8423762" y="4147158"/>
            <a:ext cx="2823359" cy="923330"/>
          </a:xfrm>
          <a:prstGeom prst="rect">
            <a:avLst/>
          </a:prstGeom>
          <a:noFill/>
        </p:spPr>
        <p:txBody>
          <a:bodyPr wrap="square" rtlCol="0">
            <a:spAutoFit/>
          </a:bodyPr>
          <a:lstStyle/>
          <a:p>
            <a:pPr algn="ctr"/>
            <a:r>
              <a:rPr lang="en-IN" dirty="0"/>
              <a:t>Should have a code to accept and acknowledge the WebSocket Request</a:t>
            </a:r>
            <a:endParaRPr lang="en-US" dirty="0"/>
          </a:p>
        </p:txBody>
      </p:sp>
    </p:spTree>
    <p:extLst>
      <p:ext uri="{BB962C8B-B14F-4D97-AF65-F5344CB8AC3E}">
        <p14:creationId xmlns:p14="http://schemas.microsoft.com/office/powerpoint/2010/main" val="417040796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6A6F232A-58A1-9B6C-AB09-4F1A769CA8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143000"/>
            <a:ext cx="7620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253833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E7114-FC53-4E88-845A-54AD32EF4BC4}"/>
              </a:ext>
            </a:extLst>
          </p:cNvPr>
          <p:cNvSpPr>
            <a:spLocks noGrp="1"/>
          </p:cNvSpPr>
          <p:nvPr>
            <p:ph type="title"/>
          </p:nvPr>
        </p:nvSpPr>
        <p:spPr>
          <a:xfrm>
            <a:off x="838200" y="365125"/>
            <a:ext cx="10515600" cy="1325563"/>
          </a:xfrm>
        </p:spPr>
        <p:txBody>
          <a:bodyPr>
            <a:normAutofit/>
          </a:bodyPr>
          <a:lstStyle/>
          <a:p>
            <a:r>
              <a:rPr lang="en-IN" dirty="0"/>
              <a:t>Express JS</a:t>
            </a:r>
          </a:p>
        </p:txBody>
      </p:sp>
      <p:sp>
        <p:nvSpPr>
          <p:cNvPr id="3" name="Content Placeholder 2">
            <a:extLst>
              <a:ext uri="{FF2B5EF4-FFF2-40B4-BE49-F238E27FC236}">
                <a16:creationId xmlns:a16="http://schemas.microsoft.com/office/drawing/2014/main" id="{D0F8152E-C44B-4578-BB77-0D707CBE89A3}"/>
              </a:ext>
            </a:extLst>
          </p:cNvPr>
          <p:cNvSpPr>
            <a:spLocks noGrp="1"/>
          </p:cNvSpPr>
          <p:nvPr>
            <p:ph idx="1"/>
          </p:nvPr>
        </p:nvSpPr>
        <p:spPr>
          <a:xfrm>
            <a:off x="838200" y="1825625"/>
            <a:ext cx="10515600" cy="4351338"/>
          </a:xfrm>
        </p:spPr>
        <p:txBody>
          <a:bodyPr anchor="t">
            <a:normAutofit/>
          </a:bodyPr>
          <a:lstStyle/>
          <a:p>
            <a:r>
              <a:rPr lang="en-US"/>
              <a:t>Fast, unopinionated, minimalist web framework for Node.js</a:t>
            </a:r>
          </a:p>
          <a:p>
            <a:r>
              <a:rPr lang="en-US"/>
              <a:t>Express is a minimal and flexible Node.js web application framework that provides a robust set of features for web and mobile applications.</a:t>
            </a:r>
          </a:p>
          <a:p>
            <a:r>
              <a:rPr lang="en-US"/>
              <a:t>With a myriad of HTTP utility methods and middleware at your disposal, creating a robust API is quick and easy.</a:t>
            </a:r>
            <a:endParaRPr lang="en-IN"/>
          </a:p>
        </p:txBody>
      </p:sp>
    </p:spTree>
    <p:extLst>
      <p:ext uri="{BB962C8B-B14F-4D97-AF65-F5344CB8AC3E}">
        <p14:creationId xmlns:p14="http://schemas.microsoft.com/office/powerpoint/2010/main" val="54185345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E7114-FC53-4E88-845A-54AD32EF4BC4}"/>
              </a:ext>
            </a:extLst>
          </p:cNvPr>
          <p:cNvSpPr>
            <a:spLocks noGrp="1"/>
          </p:cNvSpPr>
          <p:nvPr>
            <p:ph type="title"/>
          </p:nvPr>
        </p:nvSpPr>
        <p:spPr>
          <a:xfrm>
            <a:off x="838200" y="365125"/>
            <a:ext cx="10515600" cy="1325563"/>
          </a:xfrm>
        </p:spPr>
        <p:txBody>
          <a:bodyPr>
            <a:normAutofit/>
          </a:bodyPr>
          <a:lstStyle/>
          <a:p>
            <a:r>
              <a:rPr lang="en-IN" dirty="0"/>
              <a:t>Express JS</a:t>
            </a:r>
          </a:p>
        </p:txBody>
      </p:sp>
      <p:sp>
        <p:nvSpPr>
          <p:cNvPr id="3" name="Content Placeholder 2">
            <a:extLst>
              <a:ext uri="{FF2B5EF4-FFF2-40B4-BE49-F238E27FC236}">
                <a16:creationId xmlns:a16="http://schemas.microsoft.com/office/drawing/2014/main" id="{D0F8152E-C44B-4578-BB77-0D707CBE89A3}"/>
              </a:ext>
            </a:extLst>
          </p:cNvPr>
          <p:cNvSpPr>
            <a:spLocks noGrp="1"/>
          </p:cNvSpPr>
          <p:nvPr>
            <p:ph idx="1"/>
          </p:nvPr>
        </p:nvSpPr>
        <p:spPr>
          <a:xfrm>
            <a:off x="838200" y="1825625"/>
            <a:ext cx="10515600" cy="4351338"/>
          </a:xfrm>
        </p:spPr>
        <p:txBody>
          <a:bodyPr anchor="t">
            <a:normAutofit/>
          </a:bodyPr>
          <a:lstStyle/>
          <a:p>
            <a:r>
              <a:rPr lang="en-US"/>
              <a:t>Fast, unopinionated, minimalist web framework for Node.js</a:t>
            </a:r>
          </a:p>
          <a:p>
            <a:r>
              <a:rPr lang="en-US"/>
              <a:t>Express is a minimal and flexible Node.js web application framework that provides a robust set of features for web and mobile applications.</a:t>
            </a:r>
          </a:p>
          <a:p>
            <a:r>
              <a:rPr lang="en-US"/>
              <a:t>With a myriad of HTTP utility methods and middleware at your disposal, creating a robust API is quick and easy.</a:t>
            </a:r>
            <a:endParaRPr lang="en-IN"/>
          </a:p>
        </p:txBody>
      </p:sp>
    </p:spTree>
    <p:extLst>
      <p:ext uri="{BB962C8B-B14F-4D97-AF65-F5344CB8AC3E}">
        <p14:creationId xmlns:p14="http://schemas.microsoft.com/office/powerpoint/2010/main" val="29272878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E04D9-37E6-4048-8A07-971CF2AD81AE}"/>
              </a:ext>
            </a:extLst>
          </p:cNvPr>
          <p:cNvSpPr>
            <a:spLocks noGrp="1"/>
          </p:cNvSpPr>
          <p:nvPr>
            <p:ph type="title"/>
          </p:nvPr>
        </p:nvSpPr>
        <p:spPr/>
        <p:txBody>
          <a:bodyPr/>
          <a:lstStyle/>
          <a:p>
            <a:r>
              <a:rPr lang="en-IN" dirty="0"/>
              <a:t>Template Engines</a:t>
            </a:r>
            <a:endParaRPr lang="en-US" dirty="0"/>
          </a:p>
        </p:txBody>
      </p:sp>
      <p:sp>
        <p:nvSpPr>
          <p:cNvPr id="3" name="Content Placeholder 2">
            <a:extLst>
              <a:ext uri="{FF2B5EF4-FFF2-40B4-BE49-F238E27FC236}">
                <a16:creationId xmlns:a16="http://schemas.microsoft.com/office/drawing/2014/main" id="{4BF0A786-64DD-4E31-A2A9-92F042D41EC0}"/>
              </a:ext>
            </a:extLst>
          </p:cNvPr>
          <p:cNvSpPr>
            <a:spLocks noGrp="1"/>
          </p:cNvSpPr>
          <p:nvPr>
            <p:ph idx="1"/>
          </p:nvPr>
        </p:nvSpPr>
        <p:spPr/>
        <p:txBody>
          <a:bodyPr/>
          <a:lstStyle/>
          <a:p>
            <a:r>
              <a:rPr lang="en-US" dirty="0"/>
              <a:t>A </a:t>
            </a:r>
            <a:r>
              <a:rPr lang="en-US" b="1" dirty="0"/>
              <a:t>template engine </a:t>
            </a:r>
            <a:r>
              <a:rPr lang="en-US" dirty="0"/>
              <a:t>enables you to use static template files in your application. </a:t>
            </a:r>
          </a:p>
          <a:p>
            <a:r>
              <a:rPr lang="en-US" dirty="0"/>
              <a:t>At runtime, the template engine replaces variables in a template file with actual values and transforms the template into an HTML file sent to the client. </a:t>
            </a:r>
          </a:p>
          <a:p>
            <a:r>
              <a:rPr lang="en-US" dirty="0"/>
              <a:t>This approach makes it easier to design dynamic HTML pages.</a:t>
            </a:r>
          </a:p>
        </p:txBody>
      </p:sp>
    </p:spTree>
    <p:extLst>
      <p:ext uri="{BB962C8B-B14F-4D97-AF65-F5344CB8AC3E}">
        <p14:creationId xmlns:p14="http://schemas.microsoft.com/office/powerpoint/2010/main" val="11490444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800F087-8FF8-A83D-C300-368194CF57B2}"/>
              </a:ext>
            </a:extLst>
          </p:cNvPr>
          <p:cNvSpPr/>
          <p:nvPr/>
        </p:nvSpPr>
        <p:spPr>
          <a:xfrm>
            <a:off x="10000211" y="315884"/>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ES 2015 +</a:t>
            </a:r>
          </a:p>
          <a:p>
            <a:pPr algn="ctr"/>
            <a:r>
              <a:rPr lang="en-IN" dirty="0"/>
              <a:t>(Multiple Files)</a:t>
            </a:r>
          </a:p>
        </p:txBody>
      </p:sp>
      <p:cxnSp>
        <p:nvCxnSpPr>
          <p:cNvPr id="5" name="Straight Arrow Connector 4">
            <a:extLst>
              <a:ext uri="{FF2B5EF4-FFF2-40B4-BE49-F238E27FC236}">
                <a16:creationId xmlns:a16="http://schemas.microsoft.com/office/drawing/2014/main" id="{314B9A94-33C1-DFF5-49A2-B98F9976BA2D}"/>
              </a:ext>
            </a:extLst>
          </p:cNvPr>
          <p:cNvCxnSpPr/>
          <p:nvPr/>
        </p:nvCxnSpPr>
        <p:spPr>
          <a:xfrm>
            <a:off x="10943706" y="1230284"/>
            <a:ext cx="0" cy="1033549"/>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6" name="TextBox 5">
            <a:extLst>
              <a:ext uri="{FF2B5EF4-FFF2-40B4-BE49-F238E27FC236}">
                <a16:creationId xmlns:a16="http://schemas.microsoft.com/office/drawing/2014/main" id="{ABFDFF8D-D669-F289-6926-828136BE9152}"/>
              </a:ext>
            </a:extLst>
          </p:cNvPr>
          <p:cNvSpPr txBox="1"/>
          <p:nvPr/>
        </p:nvSpPr>
        <p:spPr>
          <a:xfrm>
            <a:off x="9290126" y="1285393"/>
            <a:ext cx="1619419" cy="923330"/>
          </a:xfrm>
          <a:prstGeom prst="rect">
            <a:avLst/>
          </a:prstGeom>
          <a:noFill/>
        </p:spPr>
        <p:txBody>
          <a:bodyPr wrap="square" rtlCol="0">
            <a:spAutoFit/>
          </a:bodyPr>
          <a:lstStyle/>
          <a:p>
            <a:r>
              <a:rPr lang="en-IN" dirty="0"/>
              <a:t>Babel +</a:t>
            </a:r>
          </a:p>
          <a:p>
            <a:r>
              <a:rPr lang="en-IN" dirty="0" err="1"/>
              <a:t>Preset</a:t>
            </a:r>
            <a:r>
              <a:rPr lang="en-IN" dirty="0"/>
              <a:t> (Env) +</a:t>
            </a:r>
          </a:p>
          <a:p>
            <a:r>
              <a:rPr lang="en-IN" dirty="0" err="1"/>
              <a:t>Polyfill</a:t>
            </a:r>
            <a:r>
              <a:rPr lang="en-IN" dirty="0"/>
              <a:t> (core-</a:t>
            </a:r>
            <a:r>
              <a:rPr lang="en-IN" dirty="0" err="1"/>
              <a:t>js</a:t>
            </a:r>
            <a:r>
              <a:rPr lang="en-IN" dirty="0"/>
              <a:t>)</a:t>
            </a:r>
          </a:p>
        </p:txBody>
      </p:sp>
      <p:sp>
        <p:nvSpPr>
          <p:cNvPr id="7" name="Rectangle 6">
            <a:extLst>
              <a:ext uri="{FF2B5EF4-FFF2-40B4-BE49-F238E27FC236}">
                <a16:creationId xmlns:a16="http://schemas.microsoft.com/office/drawing/2014/main" id="{DB78D6ED-9206-5ECA-7C27-D0F4E98A4B0B}"/>
              </a:ext>
            </a:extLst>
          </p:cNvPr>
          <p:cNvSpPr/>
          <p:nvPr/>
        </p:nvSpPr>
        <p:spPr>
          <a:xfrm>
            <a:off x="10000211" y="2263833"/>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Browser Compatible Files </a:t>
            </a:r>
          </a:p>
          <a:p>
            <a:pPr algn="ctr"/>
            <a:r>
              <a:rPr lang="en-IN" dirty="0"/>
              <a:t>(Multiple Files)</a:t>
            </a:r>
          </a:p>
        </p:txBody>
      </p:sp>
      <p:cxnSp>
        <p:nvCxnSpPr>
          <p:cNvPr id="8" name="Straight Arrow Connector 7">
            <a:extLst>
              <a:ext uri="{FF2B5EF4-FFF2-40B4-BE49-F238E27FC236}">
                <a16:creationId xmlns:a16="http://schemas.microsoft.com/office/drawing/2014/main" id="{93A8DF9E-9E5E-1094-6B37-58091487C0B0}"/>
              </a:ext>
            </a:extLst>
          </p:cNvPr>
          <p:cNvCxnSpPr/>
          <p:nvPr/>
        </p:nvCxnSpPr>
        <p:spPr>
          <a:xfrm flipH="1">
            <a:off x="10943705" y="3178233"/>
            <a:ext cx="1" cy="1033549"/>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9" name="TextBox 8">
            <a:extLst>
              <a:ext uri="{FF2B5EF4-FFF2-40B4-BE49-F238E27FC236}">
                <a16:creationId xmlns:a16="http://schemas.microsoft.com/office/drawing/2014/main" id="{F93DEF8F-62CD-660B-1EC6-BA3C7EFFF7BB}"/>
              </a:ext>
            </a:extLst>
          </p:cNvPr>
          <p:cNvSpPr txBox="1"/>
          <p:nvPr/>
        </p:nvSpPr>
        <p:spPr>
          <a:xfrm>
            <a:off x="9897730" y="3495102"/>
            <a:ext cx="1011815" cy="369332"/>
          </a:xfrm>
          <a:prstGeom prst="rect">
            <a:avLst/>
          </a:prstGeom>
          <a:noFill/>
        </p:spPr>
        <p:txBody>
          <a:bodyPr wrap="none" rtlCol="0">
            <a:spAutoFit/>
          </a:bodyPr>
          <a:lstStyle/>
          <a:p>
            <a:r>
              <a:rPr lang="en-IN" dirty="0"/>
              <a:t>Bundling</a:t>
            </a:r>
          </a:p>
        </p:txBody>
      </p:sp>
      <p:sp>
        <p:nvSpPr>
          <p:cNvPr id="10" name="Rectangle 9">
            <a:extLst>
              <a:ext uri="{FF2B5EF4-FFF2-40B4-BE49-F238E27FC236}">
                <a16:creationId xmlns:a16="http://schemas.microsoft.com/office/drawing/2014/main" id="{BB21A2A4-79C9-7BF3-C633-F5748410A8E5}"/>
              </a:ext>
            </a:extLst>
          </p:cNvPr>
          <p:cNvSpPr/>
          <p:nvPr/>
        </p:nvSpPr>
        <p:spPr>
          <a:xfrm>
            <a:off x="10000210" y="4211782"/>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Single File / Set of Files</a:t>
            </a:r>
          </a:p>
        </p:txBody>
      </p:sp>
      <p:cxnSp>
        <p:nvCxnSpPr>
          <p:cNvPr id="11" name="Connector: Elbow 10">
            <a:extLst>
              <a:ext uri="{FF2B5EF4-FFF2-40B4-BE49-F238E27FC236}">
                <a16:creationId xmlns:a16="http://schemas.microsoft.com/office/drawing/2014/main" id="{6E006719-711F-E880-5DF6-9FBC4277FDCE}"/>
              </a:ext>
            </a:extLst>
          </p:cNvPr>
          <p:cNvCxnSpPr/>
          <p:nvPr/>
        </p:nvCxnSpPr>
        <p:spPr>
          <a:xfrm rot="5400000">
            <a:off x="9513705" y="4546850"/>
            <a:ext cx="850669" cy="2009333"/>
          </a:xfrm>
          <a:prstGeom prst="bentConnector2">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12" name="Rectangle 11">
            <a:extLst>
              <a:ext uri="{FF2B5EF4-FFF2-40B4-BE49-F238E27FC236}">
                <a16:creationId xmlns:a16="http://schemas.microsoft.com/office/drawing/2014/main" id="{1180CFF1-D656-4937-27A1-52E1C264D017}"/>
              </a:ext>
            </a:extLst>
          </p:cNvPr>
          <p:cNvSpPr/>
          <p:nvPr/>
        </p:nvSpPr>
        <p:spPr>
          <a:xfrm>
            <a:off x="7047383" y="5519651"/>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HTML PAGE</a:t>
            </a:r>
          </a:p>
        </p:txBody>
      </p:sp>
      <p:sp>
        <p:nvSpPr>
          <p:cNvPr id="13" name="TextBox 12">
            <a:extLst>
              <a:ext uri="{FF2B5EF4-FFF2-40B4-BE49-F238E27FC236}">
                <a16:creationId xmlns:a16="http://schemas.microsoft.com/office/drawing/2014/main" id="{B7791276-B3C1-8B64-01BA-4507D8EA8D3C}"/>
              </a:ext>
            </a:extLst>
          </p:cNvPr>
          <p:cNvSpPr txBox="1"/>
          <p:nvPr/>
        </p:nvSpPr>
        <p:spPr>
          <a:xfrm>
            <a:off x="9897729" y="6018598"/>
            <a:ext cx="708848" cy="369332"/>
          </a:xfrm>
          <a:prstGeom prst="rect">
            <a:avLst/>
          </a:prstGeom>
          <a:noFill/>
        </p:spPr>
        <p:txBody>
          <a:bodyPr wrap="none" rtlCol="0">
            <a:spAutoFit/>
          </a:bodyPr>
          <a:lstStyle/>
          <a:p>
            <a:r>
              <a:rPr lang="en-IN" dirty="0"/>
              <a:t>Inject</a:t>
            </a:r>
          </a:p>
        </p:txBody>
      </p:sp>
      <p:sp>
        <p:nvSpPr>
          <p:cNvPr id="14" name="Rectangle 13">
            <a:extLst>
              <a:ext uri="{FF2B5EF4-FFF2-40B4-BE49-F238E27FC236}">
                <a16:creationId xmlns:a16="http://schemas.microsoft.com/office/drawing/2014/main" id="{4275CC66-EBC0-FD7B-E519-F745BDC845BB}"/>
              </a:ext>
            </a:extLst>
          </p:cNvPr>
          <p:cNvSpPr/>
          <p:nvPr/>
        </p:nvSpPr>
        <p:spPr>
          <a:xfrm>
            <a:off x="3667972" y="5517557"/>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Local</a:t>
            </a:r>
          </a:p>
          <a:p>
            <a:pPr algn="ctr"/>
            <a:r>
              <a:rPr lang="en-IN" dirty="0"/>
              <a:t>HTTP Server</a:t>
            </a:r>
          </a:p>
        </p:txBody>
      </p:sp>
      <p:cxnSp>
        <p:nvCxnSpPr>
          <p:cNvPr id="15" name="Straight Arrow Connector 14">
            <a:extLst>
              <a:ext uri="{FF2B5EF4-FFF2-40B4-BE49-F238E27FC236}">
                <a16:creationId xmlns:a16="http://schemas.microsoft.com/office/drawing/2014/main" id="{B8A916DA-A213-0EA7-B4DB-7DB46254F99D}"/>
              </a:ext>
            </a:extLst>
          </p:cNvPr>
          <p:cNvCxnSpPr>
            <a:endCxn id="14" idx="3"/>
          </p:cNvCxnSpPr>
          <p:nvPr/>
        </p:nvCxnSpPr>
        <p:spPr>
          <a:xfrm flipH="1" flipV="1">
            <a:off x="5554961" y="5974757"/>
            <a:ext cx="1492422" cy="2094"/>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16" name="TextBox 15">
            <a:extLst>
              <a:ext uri="{FF2B5EF4-FFF2-40B4-BE49-F238E27FC236}">
                <a16:creationId xmlns:a16="http://schemas.microsoft.com/office/drawing/2014/main" id="{B22EA69C-9B78-24FC-2411-59C1277BE1A2}"/>
              </a:ext>
            </a:extLst>
          </p:cNvPr>
          <p:cNvSpPr txBox="1"/>
          <p:nvPr/>
        </p:nvSpPr>
        <p:spPr>
          <a:xfrm>
            <a:off x="5880031" y="6005914"/>
            <a:ext cx="842282" cy="369332"/>
          </a:xfrm>
          <a:prstGeom prst="rect">
            <a:avLst/>
          </a:prstGeom>
          <a:noFill/>
        </p:spPr>
        <p:txBody>
          <a:bodyPr wrap="none" rtlCol="0">
            <a:spAutoFit/>
          </a:bodyPr>
          <a:lstStyle/>
          <a:p>
            <a:r>
              <a:rPr lang="en-IN" dirty="0"/>
              <a:t>Deploy</a:t>
            </a:r>
          </a:p>
        </p:txBody>
      </p:sp>
      <p:sp>
        <p:nvSpPr>
          <p:cNvPr id="17" name="Rectangle: Rounded Corners 16">
            <a:extLst>
              <a:ext uri="{FF2B5EF4-FFF2-40B4-BE49-F238E27FC236}">
                <a16:creationId xmlns:a16="http://schemas.microsoft.com/office/drawing/2014/main" id="{ED2CA47F-BF8A-F057-2BE9-E82EDC2DB194}"/>
              </a:ext>
            </a:extLst>
          </p:cNvPr>
          <p:cNvSpPr/>
          <p:nvPr/>
        </p:nvSpPr>
        <p:spPr>
          <a:xfrm>
            <a:off x="340822" y="3898669"/>
            <a:ext cx="2277685" cy="28013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BROWSER</a:t>
            </a:r>
          </a:p>
        </p:txBody>
      </p:sp>
      <p:cxnSp>
        <p:nvCxnSpPr>
          <p:cNvPr id="18" name="Straight Arrow Connector 17">
            <a:extLst>
              <a:ext uri="{FF2B5EF4-FFF2-40B4-BE49-F238E27FC236}">
                <a16:creationId xmlns:a16="http://schemas.microsoft.com/office/drawing/2014/main" id="{335449DD-2BB8-0565-3D13-D39DD69CA190}"/>
              </a:ext>
            </a:extLst>
          </p:cNvPr>
          <p:cNvCxnSpPr/>
          <p:nvPr/>
        </p:nvCxnSpPr>
        <p:spPr>
          <a:xfrm flipH="1">
            <a:off x="2618507" y="6234545"/>
            <a:ext cx="1049465" cy="0"/>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F23B1B61-1AE2-04F0-21B8-F8719E0035DD}"/>
              </a:ext>
            </a:extLst>
          </p:cNvPr>
          <p:cNvCxnSpPr/>
          <p:nvPr/>
        </p:nvCxnSpPr>
        <p:spPr>
          <a:xfrm>
            <a:off x="2618507" y="5685905"/>
            <a:ext cx="1049465" cy="0"/>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20" name="TextBox 19">
            <a:extLst>
              <a:ext uri="{FF2B5EF4-FFF2-40B4-BE49-F238E27FC236}">
                <a16:creationId xmlns:a16="http://schemas.microsoft.com/office/drawing/2014/main" id="{41954403-DB87-244B-B618-F6138C3878FE}"/>
              </a:ext>
            </a:extLst>
          </p:cNvPr>
          <p:cNvSpPr txBox="1"/>
          <p:nvPr/>
        </p:nvSpPr>
        <p:spPr>
          <a:xfrm>
            <a:off x="7821634" y="4011727"/>
            <a:ext cx="1235082" cy="400110"/>
          </a:xfrm>
          <a:prstGeom prst="rect">
            <a:avLst/>
          </a:prstGeom>
          <a:noFill/>
        </p:spPr>
        <p:txBody>
          <a:bodyPr wrap="none" rtlCol="0">
            <a:spAutoFit/>
          </a:bodyPr>
          <a:lstStyle/>
          <a:p>
            <a:r>
              <a:rPr lang="en-IN" sz="2000" b="1" dirty="0"/>
              <a:t>WEBPACK</a:t>
            </a:r>
          </a:p>
        </p:txBody>
      </p:sp>
      <p:cxnSp>
        <p:nvCxnSpPr>
          <p:cNvPr id="21" name="Straight Connector 20">
            <a:extLst>
              <a:ext uri="{FF2B5EF4-FFF2-40B4-BE49-F238E27FC236}">
                <a16:creationId xmlns:a16="http://schemas.microsoft.com/office/drawing/2014/main" id="{35A1ED1A-AC6E-2F5C-0886-B8BB4671A654}"/>
              </a:ext>
            </a:extLst>
          </p:cNvPr>
          <p:cNvCxnSpPr/>
          <p:nvPr/>
        </p:nvCxnSpPr>
        <p:spPr>
          <a:xfrm flipH="1">
            <a:off x="6902364" y="240022"/>
            <a:ext cx="2942705" cy="5284801"/>
          </a:xfrm>
          <a:prstGeom prst="line">
            <a:avLst/>
          </a:prstGeom>
        </p:spPr>
        <p:style>
          <a:lnRef idx="3">
            <a:schemeClr val="accent2"/>
          </a:lnRef>
          <a:fillRef idx="0">
            <a:schemeClr val="accent2"/>
          </a:fillRef>
          <a:effectRef idx="2">
            <a:schemeClr val="accent2"/>
          </a:effectRef>
          <a:fontRef idx="minor">
            <a:schemeClr val="tx1"/>
          </a:fontRef>
        </p:style>
      </p:cxnSp>
      <p:sp>
        <p:nvSpPr>
          <p:cNvPr id="22" name="TextBox 21">
            <a:extLst>
              <a:ext uri="{FF2B5EF4-FFF2-40B4-BE49-F238E27FC236}">
                <a16:creationId xmlns:a16="http://schemas.microsoft.com/office/drawing/2014/main" id="{D65E50AA-90F3-7EDC-8A0C-77CFBC010EA8}"/>
              </a:ext>
            </a:extLst>
          </p:cNvPr>
          <p:cNvSpPr txBox="1"/>
          <p:nvPr/>
        </p:nvSpPr>
        <p:spPr>
          <a:xfrm>
            <a:off x="6826857" y="2552051"/>
            <a:ext cx="1444178" cy="830997"/>
          </a:xfrm>
          <a:prstGeom prst="rect">
            <a:avLst/>
          </a:prstGeom>
          <a:noFill/>
        </p:spPr>
        <p:txBody>
          <a:bodyPr wrap="none" rtlCol="0">
            <a:spAutoFit/>
          </a:bodyPr>
          <a:lstStyle/>
          <a:p>
            <a:pPr algn="ctr"/>
            <a:r>
              <a:rPr lang="en-IN" sz="2400" b="1" dirty="0"/>
              <a:t>WEBPACK</a:t>
            </a:r>
          </a:p>
          <a:p>
            <a:pPr algn="ctr"/>
            <a:r>
              <a:rPr lang="en-IN" sz="2400" b="1" dirty="0"/>
              <a:t>CLI</a:t>
            </a:r>
          </a:p>
        </p:txBody>
      </p:sp>
      <p:sp>
        <p:nvSpPr>
          <p:cNvPr id="23" name="TextBox 22">
            <a:extLst>
              <a:ext uri="{FF2B5EF4-FFF2-40B4-BE49-F238E27FC236}">
                <a16:creationId xmlns:a16="http://schemas.microsoft.com/office/drawing/2014/main" id="{7349DC29-9CA2-F3E8-5D7F-8E10BE5E55FB}"/>
              </a:ext>
            </a:extLst>
          </p:cNvPr>
          <p:cNvSpPr txBox="1"/>
          <p:nvPr/>
        </p:nvSpPr>
        <p:spPr>
          <a:xfrm>
            <a:off x="6621448" y="2102117"/>
            <a:ext cx="1854995" cy="369332"/>
          </a:xfrm>
          <a:prstGeom prst="rect">
            <a:avLst/>
          </a:prstGeom>
          <a:noFill/>
        </p:spPr>
        <p:txBody>
          <a:bodyPr wrap="none" rtlCol="0">
            <a:spAutoFit/>
          </a:bodyPr>
          <a:lstStyle/>
          <a:p>
            <a:r>
              <a:rPr lang="en-IN" dirty="0"/>
              <a:t>Build your project</a:t>
            </a:r>
          </a:p>
        </p:txBody>
      </p:sp>
      <p:cxnSp>
        <p:nvCxnSpPr>
          <p:cNvPr id="24" name="Straight Connector 23">
            <a:extLst>
              <a:ext uri="{FF2B5EF4-FFF2-40B4-BE49-F238E27FC236}">
                <a16:creationId xmlns:a16="http://schemas.microsoft.com/office/drawing/2014/main" id="{BCD571F9-991A-8202-1EF7-362DE1A96DA7}"/>
              </a:ext>
            </a:extLst>
          </p:cNvPr>
          <p:cNvCxnSpPr/>
          <p:nvPr/>
        </p:nvCxnSpPr>
        <p:spPr>
          <a:xfrm flipH="1">
            <a:off x="4360026" y="230662"/>
            <a:ext cx="2872047" cy="5191283"/>
          </a:xfrm>
          <a:prstGeom prst="line">
            <a:avLst/>
          </a:prstGeom>
        </p:spPr>
        <p:style>
          <a:lnRef idx="3">
            <a:schemeClr val="accent2"/>
          </a:lnRef>
          <a:fillRef idx="0">
            <a:schemeClr val="accent2"/>
          </a:fillRef>
          <a:effectRef idx="2">
            <a:schemeClr val="accent2"/>
          </a:effectRef>
          <a:fontRef idx="minor">
            <a:schemeClr val="tx1"/>
          </a:fontRef>
        </p:style>
      </p:cxnSp>
      <p:sp>
        <p:nvSpPr>
          <p:cNvPr id="25" name="TextBox 24">
            <a:extLst>
              <a:ext uri="{FF2B5EF4-FFF2-40B4-BE49-F238E27FC236}">
                <a16:creationId xmlns:a16="http://schemas.microsoft.com/office/drawing/2014/main" id="{62414FE5-86FA-E264-B033-3EE5888B772C}"/>
              </a:ext>
            </a:extLst>
          </p:cNvPr>
          <p:cNvSpPr txBox="1"/>
          <p:nvPr/>
        </p:nvSpPr>
        <p:spPr>
          <a:xfrm>
            <a:off x="3531106" y="2604589"/>
            <a:ext cx="2160720" cy="830997"/>
          </a:xfrm>
          <a:prstGeom prst="rect">
            <a:avLst/>
          </a:prstGeom>
          <a:noFill/>
        </p:spPr>
        <p:txBody>
          <a:bodyPr wrap="none" rtlCol="0">
            <a:spAutoFit/>
          </a:bodyPr>
          <a:lstStyle/>
          <a:p>
            <a:pPr algn="ctr"/>
            <a:r>
              <a:rPr lang="en-IN" sz="2400" b="1" dirty="0"/>
              <a:t>WEBPACK-DEV-</a:t>
            </a:r>
          </a:p>
          <a:p>
            <a:pPr algn="ctr"/>
            <a:r>
              <a:rPr lang="en-IN" sz="2400" b="1" dirty="0"/>
              <a:t>SERVER</a:t>
            </a:r>
          </a:p>
        </p:txBody>
      </p:sp>
      <p:sp>
        <p:nvSpPr>
          <p:cNvPr id="26" name="TextBox 25">
            <a:extLst>
              <a:ext uri="{FF2B5EF4-FFF2-40B4-BE49-F238E27FC236}">
                <a16:creationId xmlns:a16="http://schemas.microsoft.com/office/drawing/2014/main" id="{75B7A60F-CE6B-58CC-F13E-9030CF39D92A}"/>
              </a:ext>
            </a:extLst>
          </p:cNvPr>
          <p:cNvSpPr txBox="1"/>
          <p:nvPr/>
        </p:nvSpPr>
        <p:spPr>
          <a:xfrm>
            <a:off x="3416533" y="1825118"/>
            <a:ext cx="2328523" cy="646331"/>
          </a:xfrm>
          <a:prstGeom prst="rect">
            <a:avLst/>
          </a:prstGeom>
          <a:noFill/>
        </p:spPr>
        <p:txBody>
          <a:bodyPr wrap="none" rtlCol="0">
            <a:spAutoFit/>
          </a:bodyPr>
          <a:lstStyle/>
          <a:p>
            <a:pPr algn="ctr"/>
            <a:r>
              <a:rPr lang="en-IN" dirty="0"/>
              <a:t>Build &amp; Deploy your </a:t>
            </a:r>
          </a:p>
          <a:p>
            <a:pPr algn="ctr"/>
            <a:r>
              <a:rPr lang="en-IN" dirty="0"/>
              <a:t>Project on Local Server</a:t>
            </a:r>
          </a:p>
        </p:txBody>
      </p:sp>
      <p:cxnSp>
        <p:nvCxnSpPr>
          <p:cNvPr id="27" name="Straight Connector 26">
            <a:extLst>
              <a:ext uri="{FF2B5EF4-FFF2-40B4-BE49-F238E27FC236}">
                <a16:creationId xmlns:a16="http://schemas.microsoft.com/office/drawing/2014/main" id="{AA386691-1BC5-0A64-0568-482FD1E2DBF2}"/>
              </a:ext>
            </a:extLst>
          </p:cNvPr>
          <p:cNvCxnSpPr>
            <a:cxnSpLocks/>
          </p:cNvCxnSpPr>
          <p:nvPr/>
        </p:nvCxnSpPr>
        <p:spPr>
          <a:xfrm>
            <a:off x="3017520" y="1130531"/>
            <a:ext cx="0" cy="5569527"/>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58E82D1-9284-785A-F7F2-744D9EC9F3B9}"/>
              </a:ext>
            </a:extLst>
          </p:cNvPr>
          <p:cNvSpPr txBox="1"/>
          <p:nvPr/>
        </p:nvSpPr>
        <p:spPr>
          <a:xfrm>
            <a:off x="811461" y="272015"/>
            <a:ext cx="2605072" cy="523220"/>
          </a:xfrm>
          <a:prstGeom prst="rect">
            <a:avLst/>
          </a:prstGeom>
          <a:noFill/>
        </p:spPr>
        <p:txBody>
          <a:bodyPr wrap="none" rtlCol="0">
            <a:spAutoFit/>
          </a:bodyPr>
          <a:lstStyle/>
          <a:p>
            <a:r>
              <a:rPr lang="en-IN" sz="2800" b="1" dirty="0"/>
              <a:t>Client Side Build</a:t>
            </a:r>
          </a:p>
        </p:txBody>
      </p:sp>
      <p:sp>
        <p:nvSpPr>
          <p:cNvPr id="29" name="TextBox 28">
            <a:extLst>
              <a:ext uri="{FF2B5EF4-FFF2-40B4-BE49-F238E27FC236}">
                <a16:creationId xmlns:a16="http://schemas.microsoft.com/office/drawing/2014/main" id="{1600D3ED-A8D7-C1A7-5228-5615C0D632D1}"/>
              </a:ext>
            </a:extLst>
          </p:cNvPr>
          <p:cNvSpPr txBox="1"/>
          <p:nvPr/>
        </p:nvSpPr>
        <p:spPr>
          <a:xfrm>
            <a:off x="338138" y="1141019"/>
            <a:ext cx="2392578" cy="1477328"/>
          </a:xfrm>
          <a:prstGeom prst="rect">
            <a:avLst/>
          </a:prstGeom>
          <a:noFill/>
          <a:ln>
            <a:solidFill>
              <a:schemeClr val="tx1"/>
            </a:solidFill>
          </a:ln>
        </p:spPr>
        <p:txBody>
          <a:bodyPr wrap="none" rtlCol="0">
            <a:spAutoFit/>
          </a:bodyPr>
          <a:lstStyle/>
          <a:p>
            <a:r>
              <a:rPr lang="en-US" dirty="0"/>
              <a:t>Manual Configuration</a:t>
            </a:r>
          </a:p>
          <a:p>
            <a:pPr>
              <a:tabLst>
                <a:tab pos="182563" algn="l"/>
              </a:tabLst>
            </a:pPr>
            <a:r>
              <a:rPr lang="en-US" dirty="0"/>
              <a:t>	Learn Node JS</a:t>
            </a:r>
          </a:p>
          <a:p>
            <a:pPr>
              <a:tabLst>
                <a:tab pos="182563" algn="l"/>
              </a:tabLst>
            </a:pPr>
            <a:r>
              <a:rPr lang="en-US" dirty="0"/>
              <a:t>	Learn Webpack</a:t>
            </a:r>
          </a:p>
          <a:p>
            <a:pPr>
              <a:tabLst>
                <a:tab pos="182563" algn="l"/>
              </a:tabLst>
            </a:pPr>
            <a:r>
              <a:rPr lang="en-US" dirty="0"/>
              <a:t>	Learn Babel &amp; Config.</a:t>
            </a:r>
          </a:p>
          <a:p>
            <a:pPr>
              <a:tabLst>
                <a:tab pos="182563" algn="l"/>
              </a:tabLst>
            </a:pPr>
            <a:r>
              <a:rPr lang="en-US" dirty="0"/>
              <a:t>	Learn </a:t>
            </a:r>
            <a:r>
              <a:rPr lang="en-US" dirty="0" err="1"/>
              <a:t>Polyfill</a:t>
            </a:r>
            <a:endParaRPr lang="en-US" dirty="0"/>
          </a:p>
        </p:txBody>
      </p:sp>
    </p:spTree>
    <p:extLst>
      <p:ext uri="{BB962C8B-B14F-4D97-AF65-F5344CB8AC3E}">
        <p14:creationId xmlns:p14="http://schemas.microsoft.com/office/powerpoint/2010/main" val="38140945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C111-2E1E-4E65-84DA-BAA8418F5BB6}"/>
              </a:ext>
            </a:extLst>
          </p:cNvPr>
          <p:cNvSpPr>
            <a:spLocks noGrp="1"/>
          </p:cNvSpPr>
          <p:nvPr>
            <p:ph type="title"/>
          </p:nvPr>
        </p:nvSpPr>
        <p:spPr/>
        <p:txBody>
          <a:bodyPr/>
          <a:lstStyle/>
          <a:p>
            <a:r>
              <a:rPr lang="en-IN" dirty="0"/>
              <a:t>Template Engines</a:t>
            </a:r>
            <a:endParaRPr lang="en-US" dirty="0"/>
          </a:p>
        </p:txBody>
      </p:sp>
      <p:sp>
        <p:nvSpPr>
          <p:cNvPr id="3" name="Content Placeholder 2">
            <a:extLst>
              <a:ext uri="{FF2B5EF4-FFF2-40B4-BE49-F238E27FC236}">
                <a16:creationId xmlns:a16="http://schemas.microsoft.com/office/drawing/2014/main" id="{50CB3913-E7BB-4074-A289-BF60A817E3E9}"/>
              </a:ext>
            </a:extLst>
          </p:cNvPr>
          <p:cNvSpPr>
            <a:spLocks noGrp="1"/>
          </p:cNvSpPr>
          <p:nvPr>
            <p:ph idx="1"/>
          </p:nvPr>
        </p:nvSpPr>
        <p:spPr/>
        <p:txBody>
          <a:bodyPr/>
          <a:lstStyle/>
          <a:p>
            <a:r>
              <a:rPr lang="en-US" dirty="0"/>
              <a:t>There are multiple template engines that work “out-of-the-box” with Express, some examples are:</a:t>
            </a:r>
          </a:p>
          <a:p>
            <a:pPr lvl="1"/>
            <a:r>
              <a:rPr lang="en-US" b="1" dirty="0"/>
              <a:t>Pug</a:t>
            </a:r>
            <a:r>
              <a:rPr lang="en-US" dirty="0"/>
              <a:t>: </a:t>
            </a:r>
            <a:r>
              <a:rPr lang="en-US" dirty="0" err="1"/>
              <a:t>Haml</a:t>
            </a:r>
            <a:r>
              <a:rPr lang="en-US" dirty="0"/>
              <a:t>-inspired template engine (formerly Jade).</a:t>
            </a:r>
          </a:p>
          <a:p>
            <a:pPr lvl="1"/>
            <a:r>
              <a:rPr lang="en-US" b="1" dirty="0"/>
              <a:t>Haml.js</a:t>
            </a:r>
            <a:r>
              <a:rPr lang="en-US" dirty="0"/>
              <a:t>: </a:t>
            </a:r>
            <a:r>
              <a:rPr lang="en-US" dirty="0" err="1"/>
              <a:t>Haml</a:t>
            </a:r>
            <a:r>
              <a:rPr lang="en-US" dirty="0"/>
              <a:t> implementation.</a:t>
            </a:r>
          </a:p>
          <a:p>
            <a:pPr lvl="1"/>
            <a:r>
              <a:rPr lang="en-US" b="1" dirty="0"/>
              <a:t>EJS</a:t>
            </a:r>
            <a:r>
              <a:rPr lang="en-US" dirty="0"/>
              <a:t>: Embedded JavaScript template engine.</a:t>
            </a:r>
          </a:p>
          <a:p>
            <a:pPr lvl="1"/>
            <a:r>
              <a:rPr lang="en-US" b="1" dirty="0" err="1"/>
              <a:t>hbs</a:t>
            </a:r>
            <a:r>
              <a:rPr lang="en-US" dirty="0"/>
              <a:t>: Adapter for Handlebars.js, an extension of Mustache.js template engine.</a:t>
            </a:r>
          </a:p>
          <a:p>
            <a:r>
              <a:rPr lang="en-US" dirty="0">
                <a:hlinkClick r:id="rId2"/>
              </a:rPr>
              <a:t>All out-of-the-box Template Engines</a:t>
            </a:r>
            <a:endParaRPr lang="en-US" dirty="0"/>
          </a:p>
        </p:txBody>
      </p:sp>
    </p:spTree>
    <p:extLst>
      <p:ext uri="{BB962C8B-B14F-4D97-AF65-F5344CB8AC3E}">
        <p14:creationId xmlns:p14="http://schemas.microsoft.com/office/powerpoint/2010/main" val="332803024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9D47-093F-474C-B333-7B585FAE71C1}"/>
              </a:ext>
            </a:extLst>
          </p:cNvPr>
          <p:cNvSpPr>
            <a:spLocks noGrp="1"/>
          </p:cNvSpPr>
          <p:nvPr>
            <p:ph type="title"/>
          </p:nvPr>
        </p:nvSpPr>
        <p:spPr>
          <a:xfrm>
            <a:off x="838200" y="365125"/>
            <a:ext cx="10515600" cy="1325563"/>
          </a:xfrm>
        </p:spPr>
        <p:txBody>
          <a:bodyPr>
            <a:normAutofit/>
          </a:bodyPr>
          <a:lstStyle/>
          <a:p>
            <a:r>
              <a:rPr lang="en-IN" dirty="0"/>
              <a:t>Express and Middleware</a:t>
            </a:r>
          </a:p>
        </p:txBody>
      </p:sp>
      <p:sp>
        <p:nvSpPr>
          <p:cNvPr id="3" name="Content Placeholder 2">
            <a:extLst>
              <a:ext uri="{FF2B5EF4-FFF2-40B4-BE49-F238E27FC236}">
                <a16:creationId xmlns:a16="http://schemas.microsoft.com/office/drawing/2014/main" id="{D76F97EE-DF18-4D1E-87E0-A9D34935B328}"/>
              </a:ext>
            </a:extLst>
          </p:cNvPr>
          <p:cNvSpPr>
            <a:spLocks noGrp="1"/>
          </p:cNvSpPr>
          <p:nvPr>
            <p:ph idx="1"/>
          </p:nvPr>
        </p:nvSpPr>
        <p:spPr>
          <a:xfrm>
            <a:off x="838200" y="1825625"/>
            <a:ext cx="10515600" cy="4351338"/>
          </a:xfrm>
        </p:spPr>
        <p:txBody>
          <a:bodyPr anchor="t">
            <a:normAutofit fontScale="92500" lnSpcReduction="20000"/>
          </a:bodyPr>
          <a:lstStyle/>
          <a:p>
            <a:r>
              <a:rPr lang="en-US" dirty="0"/>
              <a:t>Express is a routing and middleware web framework that has minimal functionality of its own.</a:t>
            </a:r>
          </a:p>
          <a:p>
            <a:r>
              <a:rPr lang="en-US" dirty="0"/>
              <a:t>An Express application is essentially a series of middleware function calls.</a:t>
            </a:r>
          </a:p>
          <a:p>
            <a:r>
              <a:rPr lang="en-US" dirty="0"/>
              <a:t>Middleware is a subset of chained function called by the Express app before the user-defined handler is invoked. </a:t>
            </a:r>
          </a:p>
          <a:p>
            <a:r>
              <a:rPr lang="en-US" dirty="0"/>
              <a:t>Middleware functions have full access to the request and response objects  and the next middleware function in the application’s request-response cycle.</a:t>
            </a:r>
          </a:p>
          <a:p>
            <a:r>
              <a:rPr lang="en-US" dirty="0"/>
              <a:t>Middleware functions can perform the following tasks:</a:t>
            </a:r>
          </a:p>
          <a:p>
            <a:pPr lvl="1"/>
            <a:r>
              <a:rPr lang="en-US" dirty="0"/>
              <a:t>Execute any code.</a:t>
            </a:r>
          </a:p>
          <a:p>
            <a:pPr lvl="1"/>
            <a:r>
              <a:rPr lang="en-US" dirty="0"/>
              <a:t>Make changes to the request and the response objects.</a:t>
            </a:r>
          </a:p>
          <a:p>
            <a:pPr lvl="1"/>
            <a:r>
              <a:rPr lang="en-US" dirty="0"/>
              <a:t>End the request-response cycle.</a:t>
            </a:r>
          </a:p>
          <a:p>
            <a:pPr lvl="1"/>
            <a:r>
              <a:rPr lang="en-US" dirty="0"/>
              <a:t>Call the next middleware function in the stack.</a:t>
            </a:r>
          </a:p>
        </p:txBody>
      </p:sp>
    </p:spTree>
    <p:extLst>
      <p:ext uri="{BB962C8B-B14F-4D97-AF65-F5344CB8AC3E}">
        <p14:creationId xmlns:p14="http://schemas.microsoft.com/office/powerpoint/2010/main" val="425176172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B04E1-C214-27D0-B1D6-287EF7975641}"/>
              </a:ext>
            </a:extLst>
          </p:cNvPr>
          <p:cNvSpPr>
            <a:spLocks noGrp="1"/>
          </p:cNvSpPr>
          <p:nvPr>
            <p:ph type="title"/>
          </p:nvPr>
        </p:nvSpPr>
        <p:spPr/>
        <p:txBody>
          <a:bodyPr/>
          <a:lstStyle/>
          <a:p>
            <a:r>
              <a:rPr lang="en-IN" dirty="0"/>
              <a:t>Request Processing Pipeline</a:t>
            </a:r>
            <a:endParaRPr lang="en-US" dirty="0"/>
          </a:p>
        </p:txBody>
      </p:sp>
      <p:sp>
        <p:nvSpPr>
          <p:cNvPr id="4" name="Arrow: Right 3">
            <a:extLst>
              <a:ext uri="{FF2B5EF4-FFF2-40B4-BE49-F238E27FC236}">
                <a16:creationId xmlns:a16="http://schemas.microsoft.com/office/drawing/2014/main" id="{31ADB7D8-6EAD-EC6D-B2B2-1BCED9F94FD2}"/>
              </a:ext>
            </a:extLst>
          </p:cNvPr>
          <p:cNvSpPr/>
          <p:nvPr/>
        </p:nvSpPr>
        <p:spPr>
          <a:xfrm>
            <a:off x="865953" y="1979510"/>
            <a:ext cx="2218298" cy="8296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90000"/>
              </a:lnSpc>
              <a:spcAft>
                <a:spcPts val="600"/>
              </a:spcAft>
            </a:pPr>
            <a:r>
              <a:rPr lang="en-IN" sz="2000"/>
              <a:t>REQUEST</a:t>
            </a:r>
          </a:p>
        </p:txBody>
      </p:sp>
      <p:sp>
        <p:nvSpPr>
          <p:cNvPr id="5" name="Arrow: Right 4">
            <a:extLst>
              <a:ext uri="{FF2B5EF4-FFF2-40B4-BE49-F238E27FC236}">
                <a16:creationId xmlns:a16="http://schemas.microsoft.com/office/drawing/2014/main" id="{822EFD95-8BBC-CD9A-0632-70E9660843A5}"/>
              </a:ext>
            </a:extLst>
          </p:cNvPr>
          <p:cNvSpPr/>
          <p:nvPr/>
        </p:nvSpPr>
        <p:spPr>
          <a:xfrm flipH="1">
            <a:off x="9002499" y="4148664"/>
            <a:ext cx="2212202" cy="8869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RESPONSE</a:t>
            </a:r>
          </a:p>
        </p:txBody>
      </p:sp>
      <p:sp>
        <p:nvSpPr>
          <p:cNvPr id="6" name="Flowchart: Direct Access Storage 5">
            <a:extLst>
              <a:ext uri="{FF2B5EF4-FFF2-40B4-BE49-F238E27FC236}">
                <a16:creationId xmlns:a16="http://schemas.microsoft.com/office/drawing/2014/main" id="{FD320374-665D-278F-A911-16BBEF9FBC12}"/>
              </a:ext>
            </a:extLst>
          </p:cNvPr>
          <p:cNvSpPr/>
          <p:nvPr/>
        </p:nvSpPr>
        <p:spPr>
          <a:xfrm>
            <a:off x="3413671" y="2453911"/>
            <a:ext cx="968231" cy="154002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lowchart: Direct Access Storage 6">
            <a:extLst>
              <a:ext uri="{FF2B5EF4-FFF2-40B4-BE49-F238E27FC236}">
                <a16:creationId xmlns:a16="http://schemas.microsoft.com/office/drawing/2014/main" id="{52C0E2FD-63BD-6FF1-FA47-3901C9545998}"/>
              </a:ext>
            </a:extLst>
          </p:cNvPr>
          <p:cNvSpPr/>
          <p:nvPr/>
        </p:nvSpPr>
        <p:spPr>
          <a:xfrm>
            <a:off x="4529297" y="2453910"/>
            <a:ext cx="968231" cy="1540021"/>
          </a:xfrm>
          <a:prstGeom prst="flowChartMagneticDrum">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IN"/>
          </a:p>
        </p:txBody>
      </p:sp>
      <p:sp>
        <p:nvSpPr>
          <p:cNvPr id="8" name="Flowchart: Direct Access Storage 7">
            <a:extLst>
              <a:ext uri="{FF2B5EF4-FFF2-40B4-BE49-F238E27FC236}">
                <a16:creationId xmlns:a16="http://schemas.microsoft.com/office/drawing/2014/main" id="{8D248D84-D735-9232-E758-6283FF6E9F68}"/>
              </a:ext>
            </a:extLst>
          </p:cNvPr>
          <p:cNvSpPr/>
          <p:nvPr/>
        </p:nvSpPr>
        <p:spPr>
          <a:xfrm>
            <a:off x="5644923" y="2453909"/>
            <a:ext cx="968231" cy="154002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lowchart: Direct Access Storage 8">
            <a:extLst>
              <a:ext uri="{FF2B5EF4-FFF2-40B4-BE49-F238E27FC236}">
                <a16:creationId xmlns:a16="http://schemas.microsoft.com/office/drawing/2014/main" id="{05E87EAF-C920-0CA8-E230-70BBD4549AFC}"/>
              </a:ext>
            </a:extLst>
          </p:cNvPr>
          <p:cNvSpPr/>
          <p:nvPr/>
        </p:nvSpPr>
        <p:spPr>
          <a:xfrm>
            <a:off x="6760549" y="2453909"/>
            <a:ext cx="968231" cy="1540021"/>
          </a:xfrm>
          <a:prstGeom prst="flowChartMagneticDrum">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IN"/>
          </a:p>
        </p:txBody>
      </p:sp>
      <p:sp>
        <p:nvSpPr>
          <p:cNvPr id="10" name="Flowchart: Direct Access Storage 9">
            <a:extLst>
              <a:ext uri="{FF2B5EF4-FFF2-40B4-BE49-F238E27FC236}">
                <a16:creationId xmlns:a16="http://schemas.microsoft.com/office/drawing/2014/main" id="{0F0C00FF-B69E-5587-2306-420E4C11D438}"/>
              </a:ext>
            </a:extLst>
          </p:cNvPr>
          <p:cNvSpPr/>
          <p:nvPr/>
        </p:nvSpPr>
        <p:spPr>
          <a:xfrm>
            <a:off x="7876175" y="2453908"/>
            <a:ext cx="968231" cy="1540021"/>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 name="Straight Arrow Connector 10">
            <a:extLst>
              <a:ext uri="{FF2B5EF4-FFF2-40B4-BE49-F238E27FC236}">
                <a16:creationId xmlns:a16="http://schemas.microsoft.com/office/drawing/2014/main" id="{CA324F3D-0AA0-CA3B-EB4A-436C09E0B26D}"/>
              </a:ext>
            </a:extLst>
          </p:cNvPr>
          <p:cNvCxnSpPr/>
          <p:nvPr/>
        </p:nvCxnSpPr>
        <p:spPr>
          <a:xfrm flipH="1" flipV="1">
            <a:off x="4054158" y="4081607"/>
            <a:ext cx="1443370" cy="1335816"/>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cxnSp>
        <p:nvCxnSpPr>
          <p:cNvPr id="12" name="Straight Arrow Connector 11">
            <a:extLst>
              <a:ext uri="{FF2B5EF4-FFF2-40B4-BE49-F238E27FC236}">
                <a16:creationId xmlns:a16="http://schemas.microsoft.com/office/drawing/2014/main" id="{783E2721-3B72-7A95-39C1-67602CF9274A}"/>
              </a:ext>
            </a:extLst>
          </p:cNvPr>
          <p:cNvCxnSpPr>
            <a:cxnSpLocks/>
          </p:cNvCxnSpPr>
          <p:nvPr/>
        </p:nvCxnSpPr>
        <p:spPr>
          <a:xfrm flipH="1" flipV="1">
            <a:off x="6287867" y="4081606"/>
            <a:ext cx="351779" cy="1335818"/>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cxnSp>
        <p:nvCxnSpPr>
          <p:cNvPr id="13" name="Straight Arrow Connector 12">
            <a:extLst>
              <a:ext uri="{FF2B5EF4-FFF2-40B4-BE49-F238E27FC236}">
                <a16:creationId xmlns:a16="http://schemas.microsoft.com/office/drawing/2014/main" id="{A0215111-FB9E-48A7-F254-79A9D5DC45F2}"/>
              </a:ext>
            </a:extLst>
          </p:cNvPr>
          <p:cNvCxnSpPr>
            <a:cxnSpLocks/>
          </p:cNvCxnSpPr>
          <p:nvPr/>
        </p:nvCxnSpPr>
        <p:spPr>
          <a:xfrm flipV="1">
            <a:off x="8056524" y="4081605"/>
            <a:ext cx="303766" cy="1335817"/>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sp>
        <p:nvSpPr>
          <p:cNvPr id="14" name="TextBox 13">
            <a:extLst>
              <a:ext uri="{FF2B5EF4-FFF2-40B4-BE49-F238E27FC236}">
                <a16:creationId xmlns:a16="http://schemas.microsoft.com/office/drawing/2014/main" id="{C9B54E98-D8EE-EEA0-D087-427D2B67844D}"/>
              </a:ext>
            </a:extLst>
          </p:cNvPr>
          <p:cNvSpPr txBox="1"/>
          <p:nvPr/>
        </p:nvSpPr>
        <p:spPr>
          <a:xfrm>
            <a:off x="4054158" y="5417424"/>
            <a:ext cx="5170978" cy="338726"/>
          </a:xfrm>
          <a:prstGeom prst="rect">
            <a:avLst/>
          </a:prstGeom>
          <a:noFill/>
        </p:spPr>
        <p:txBody>
          <a:bodyPr wrap="none" rtlCol="0">
            <a:normAutofit/>
          </a:bodyPr>
          <a:lstStyle/>
          <a:p>
            <a:pPr>
              <a:lnSpc>
                <a:spcPct val="90000"/>
              </a:lnSpc>
              <a:spcAft>
                <a:spcPts val="600"/>
              </a:spcAft>
            </a:pPr>
            <a:r>
              <a:rPr lang="en-IN" sz="1600"/>
              <a:t>Middleware (Logging, Authentication, Authorization </a:t>
            </a:r>
            <a:r>
              <a:rPr lang="en-IN" sz="1600" err="1"/>
              <a:t>e.t.c</a:t>
            </a:r>
            <a:r>
              <a:rPr lang="en-IN" sz="1600"/>
              <a:t>.)</a:t>
            </a:r>
          </a:p>
        </p:txBody>
      </p:sp>
    </p:spTree>
    <p:extLst>
      <p:ext uri="{BB962C8B-B14F-4D97-AF65-F5344CB8AC3E}">
        <p14:creationId xmlns:p14="http://schemas.microsoft.com/office/powerpoint/2010/main" val="27393236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E344-4BD4-49AA-8595-683D4AB51596}"/>
              </a:ext>
            </a:extLst>
          </p:cNvPr>
          <p:cNvSpPr>
            <a:spLocks noGrp="1"/>
          </p:cNvSpPr>
          <p:nvPr>
            <p:ph type="title"/>
          </p:nvPr>
        </p:nvSpPr>
        <p:spPr>
          <a:xfrm>
            <a:off x="838200" y="365125"/>
            <a:ext cx="10515600" cy="1325563"/>
          </a:xfrm>
        </p:spPr>
        <p:txBody>
          <a:bodyPr>
            <a:normAutofit/>
          </a:bodyPr>
          <a:lstStyle/>
          <a:p>
            <a:r>
              <a:rPr lang="en-IN" dirty="0"/>
              <a:t>Types of middleware</a:t>
            </a:r>
          </a:p>
        </p:txBody>
      </p:sp>
      <p:sp>
        <p:nvSpPr>
          <p:cNvPr id="3" name="Content Placeholder 2">
            <a:extLst>
              <a:ext uri="{FF2B5EF4-FFF2-40B4-BE49-F238E27FC236}">
                <a16:creationId xmlns:a16="http://schemas.microsoft.com/office/drawing/2014/main" id="{979BD816-51D1-4743-B591-6F2CFE3C0A6F}"/>
              </a:ext>
            </a:extLst>
          </p:cNvPr>
          <p:cNvSpPr>
            <a:spLocks noGrp="1"/>
          </p:cNvSpPr>
          <p:nvPr>
            <p:ph idx="1"/>
          </p:nvPr>
        </p:nvSpPr>
        <p:spPr>
          <a:xfrm>
            <a:off x="838200" y="1825625"/>
            <a:ext cx="10515600" cy="4351338"/>
          </a:xfrm>
        </p:spPr>
        <p:txBody>
          <a:bodyPr anchor="t">
            <a:normAutofit/>
          </a:bodyPr>
          <a:lstStyle/>
          <a:p>
            <a:r>
              <a:rPr lang="en-US" dirty="0"/>
              <a:t>An Express application can use the following types of middleware:</a:t>
            </a:r>
          </a:p>
          <a:p>
            <a:pPr lvl="1"/>
            <a:r>
              <a:rPr lang="en-US" dirty="0"/>
              <a:t>Application-level middleware</a:t>
            </a:r>
          </a:p>
          <a:p>
            <a:pPr lvl="1"/>
            <a:r>
              <a:rPr lang="en-US" dirty="0"/>
              <a:t>Router-level middleware</a:t>
            </a:r>
          </a:p>
          <a:p>
            <a:pPr lvl="1"/>
            <a:r>
              <a:rPr lang="en-US" dirty="0"/>
              <a:t>Error-handling middleware</a:t>
            </a:r>
          </a:p>
          <a:p>
            <a:pPr lvl="1"/>
            <a:r>
              <a:rPr lang="en-US" dirty="0"/>
              <a:t>Built-in middleware</a:t>
            </a:r>
          </a:p>
          <a:p>
            <a:pPr lvl="1"/>
            <a:r>
              <a:rPr lang="en-US" dirty="0"/>
              <a:t>Third-party middleware</a:t>
            </a:r>
            <a:endParaRPr lang="en-IN" dirty="0"/>
          </a:p>
        </p:txBody>
      </p:sp>
    </p:spTree>
    <p:extLst>
      <p:ext uri="{BB962C8B-B14F-4D97-AF65-F5344CB8AC3E}">
        <p14:creationId xmlns:p14="http://schemas.microsoft.com/office/powerpoint/2010/main" val="155806259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75605-A713-7C56-33AA-31FA02DA3038}"/>
              </a:ext>
            </a:extLst>
          </p:cNvPr>
          <p:cNvSpPr>
            <a:spLocks noGrp="1"/>
          </p:cNvSpPr>
          <p:nvPr>
            <p:ph type="title"/>
          </p:nvPr>
        </p:nvSpPr>
        <p:spPr/>
        <p:txBody>
          <a:bodyPr/>
          <a:lstStyle/>
          <a:p>
            <a:r>
              <a:rPr lang="en-US" dirty="0"/>
              <a:t>Catching Errors</a:t>
            </a:r>
          </a:p>
        </p:txBody>
      </p:sp>
      <p:sp>
        <p:nvSpPr>
          <p:cNvPr id="3" name="Content Placeholder 2">
            <a:extLst>
              <a:ext uri="{FF2B5EF4-FFF2-40B4-BE49-F238E27FC236}">
                <a16:creationId xmlns:a16="http://schemas.microsoft.com/office/drawing/2014/main" id="{28ADE3A1-D0CA-4EB8-AFDB-2013D29A655F}"/>
              </a:ext>
            </a:extLst>
          </p:cNvPr>
          <p:cNvSpPr>
            <a:spLocks noGrp="1"/>
          </p:cNvSpPr>
          <p:nvPr>
            <p:ph idx="1"/>
          </p:nvPr>
        </p:nvSpPr>
        <p:spPr/>
        <p:txBody>
          <a:bodyPr>
            <a:normAutofit fontScale="92500" lnSpcReduction="10000"/>
          </a:bodyPr>
          <a:lstStyle/>
          <a:p>
            <a:r>
              <a:rPr lang="en-US" dirty="0"/>
              <a:t>Errors that occur in synchronous code inside route handlers and middleware require no extra work. If synchronous code throws an error, then Express will catch and process it.</a:t>
            </a:r>
          </a:p>
          <a:p>
            <a:r>
              <a:rPr lang="en-US" dirty="0"/>
              <a:t>For errors returned from asynchronous functions invoked by route handlers and middleware, you must pass them to the next() function, where Express will catch and process them.</a:t>
            </a:r>
          </a:p>
          <a:p>
            <a:r>
              <a:rPr lang="en-US" dirty="0"/>
              <a:t>a try...catch block to catch's errors in the asynchronous code and pass them to Express. If the try...catch block were omitted, Express would not catch the error since it is not part of the synchronous handler code.</a:t>
            </a:r>
          </a:p>
          <a:p>
            <a:r>
              <a:rPr lang="en-US" dirty="0"/>
              <a:t>Use promises to avoid the overhead of the try...catch block or when using functions that return promises.</a:t>
            </a:r>
          </a:p>
        </p:txBody>
      </p:sp>
    </p:spTree>
    <p:extLst>
      <p:ext uri="{BB962C8B-B14F-4D97-AF65-F5344CB8AC3E}">
        <p14:creationId xmlns:p14="http://schemas.microsoft.com/office/powerpoint/2010/main" val="380930987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3D5D456-FA5E-4902-AF94-BA1A4C07879F}"/>
              </a:ext>
            </a:extLst>
          </p:cNvPr>
          <p:cNvSpPr/>
          <p:nvPr/>
        </p:nvSpPr>
        <p:spPr>
          <a:xfrm>
            <a:off x="5926974" y="2327563"/>
            <a:ext cx="1612670" cy="15960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ROUTER</a:t>
            </a:r>
          </a:p>
        </p:txBody>
      </p:sp>
      <p:cxnSp>
        <p:nvCxnSpPr>
          <p:cNvPr id="5" name="Straight Arrow Connector 4">
            <a:extLst>
              <a:ext uri="{FF2B5EF4-FFF2-40B4-BE49-F238E27FC236}">
                <a16:creationId xmlns:a16="http://schemas.microsoft.com/office/drawing/2014/main" id="{539C8250-C04D-441F-BE4C-ECB5B1740681}"/>
              </a:ext>
            </a:extLst>
          </p:cNvPr>
          <p:cNvCxnSpPr/>
          <p:nvPr/>
        </p:nvCxnSpPr>
        <p:spPr>
          <a:xfrm>
            <a:off x="2003367" y="2610196"/>
            <a:ext cx="39236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7177C42-2358-4B4B-98EB-C5B02F9C5AA3}"/>
              </a:ext>
            </a:extLst>
          </p:cNvPr>
          <p:cNvSpPr txBox="1"/>
          <p:nvPr/>
        </p:nvSpPr>
        <p:spPr>
          <a:xfrm>
            <a:off x="3498272" y="2217712"/>
            <a:ext cx="1275286" cy="369332"/>
          </a:xfrm>
          <a:prstGeom prst="rect">
            <a:avLst/>
          </a:prstGeom>
          <a:noFill/>
        </p:spPr>
        <p:txBody>
          <a:bodyPr wrap="none" rtlCol="0">
            <a:spAutoFit/>
          </a:bodyPr>
          <a:lstStyle/>
          <a:p>
            <a:r>
              <a:rPr lang="en-IN" dirty="0"/>
              <a:t>1. REQUEST</a:t>
            </a:r>
          </a:p>
        </p:txBody>
      </p:sp>
      <p:sp>
        <p:nvSpPr>
          <p:cNvPr id="7" name="Rectangle: Rounded Corners 6">
            <a:extLst>
              <a:ext uri="{FF2B5EF4-FFF2-40B4-BE49-F238E27FC236}">
                <a16:creationId xmlns:a16="http://schemas.microsoft.com/office/drawing/2014/main" id="{4BF65B96-59BE-4A56-9794-DDED565EDB31}"/>
              </a:ext>
            </a:extLst>
          </p:cNvPr>
          <p:cNvSpPr/>
          <p:nvPr/>
        </p:nvSpPr>
        <p:spPr>
          <a:xfrm>
            <a:off x="7539644" y="731520"/>
            <a:ext cx="1205346" cy="1064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DAL</a:t>
            </a:r>
          </a:p>
        </p:txBody>
      </p:sp>
      <p:cxnSp>
        <p:nvCxnSpPr>
          <p:cNvPr id="8" name="Straight Arrow Connector 7">
            <a:extLst>
              <a:ext uri="{FF2B5EF4-FFF2-40B4-BE49-F238E27FC236}">
                <a16:creationId xmlns:a16="http://schemas.microsoft.com/office/drawing/2014/main" id="{68705E00-3E0F-4EE7-B27C-4D9F96F1FFE7}"/>
              </a:ext>
            </a:extLst>
          </p:cNvPr>
          <p:cNvCxnSpPr/>
          <p:nvPr/>
        </p:nvCxnSpPr>
        <p:spPr>
          <a:xfrm flipV="1">
            <a:off x="6849687" y="1429789"/>
            <a:ext cx="689957" cy="897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9986702-5A89-4AFA-850A-A40B3CF323AF}"/>
              </a:ext>
            </a:extLst>
          </p:cNvPr>
          <p:cNvCxnSpPr>
            <a:cxnSpLocks/>
          </p:cNvCxnSpPr>
          <p:nvPr/>
        </p:nvCxnSpPr>
        <p:spPr>
          <a:xfrm flipH="1">
            <a:off x="7356763" y="1795549"/>
            <a:ext cx="465514" cy="606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55B7A7C-5694-4DC4-A276-519A386CD7E6}"/>
              </a:ext>
            </a:extLst>
          </p:cNvPr>
          <p:cNvSpPr txBox="1"/>
          <p:nvPr/>
        </p:nvSpPr>
        <p:spPr>
          <a:xfrm>
            <a:off x="6567054" y="1645920"/>
            <a:ext cx="301686" cy="369332"/>
          </a:xfrm>
          <a:prstGeom prst="rect">
            <a:avLst/>
          </a:prstGeom>
          <a:noFill/>
        </p:spPr>
        <p:txBody>
          <a:bodyPr wrap="none" rtlCol="0">
            <a:spAutoFit/>
          </a:bodyPr>
          <a:lstStyle/>
          <a:p>
            <a:r>
              <a:rPr lang="en-IN" dirty="0"/>
              <a:t>2</a:t>
            </a:r>
          </a:p>
        </p:txBody>
      </p:sp>
      <p:sp>
        <p:nvSpPr>
          <p:cNvPr id="11" name="TextBox 10">
            <a:extLst>
              <a:ext uri="{FF2B5EF4-FFF2-40B4-BE49-F238E27FC236}">
                <a16:creationId xmlns:a16="http://schemas.microsoft.com/office/drawing/2014/main" id="{B274A531-52A0-497B-A2D2-378D748E28EE}"/>
              </a:ext>
            </a:extLst>
          </p:cNvPr>
          <p:cNvSpPr txBox="1"/>
          <p:nvPr/>
        </p:nvSpPr>
        <p:spPr>
          <a:xfrm>
            <a:off x="7800281" y="2060355"/>
            <a:ext cx="301686" cy="369332"/>
          </a:xfrm>
          <a:prstGeom prst="rect">
            <a:avLst/>
          </a:prstGeom>
          <a:noFill/>
        </p:spPr>
        <p:txBody>
          <a:bodyPr wrap="none" rtlCol="0">
            <a:spAutoFit/>
          </a:bodyPr>
          <a:lstStyle/>
          <a:p>
            <a:r>
              <a:rPr lang="en-IN" dirty="0"/>
              <a:t>3</a:t>
            </a:r>
          </a:p>
        </p:txBody>
      </p:sp>
      <p:sp>
        <p:nvSpPr>
          <p:cNvPr id="12" name="Rectangle: Rounded Corners 11">
            <a:extLst>
              <a:ext uri="{FF2B5EF4-FFF2-40B4-BE49-F238E27FC236}">
                <a16:creationId xmlns:a16="http://schemas.microsoft.com/office/drawing/2014/main" id="{9FACCD81-7084-4216-AB87-F1B9980F95AC}"/>
              </a:ext>
            </a:extLst>
          </p:cNvPr>
          <p:cNvSpPr/>
          <p:nvPr/>
        </p:nvSpPr>
        <p:spPr>
          <a:xfrm>
            <a:off x="7257011" y="4962698"/>
            <a:ext cx="2942705" cy="14464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VIEWS</a:t>
            </a:r>
          </a:p>
        </p:txBody>
      </p:sp>
      <p:cxnSp>
        <p:nvCxnSpPr>
          <p:cNvPr id="13" name="Straight Arrow Connector 12">
            <a:extLst>
              <a:ext uri="{FF2B5EF4-FFF2-40B4-BE49-F238E27FC236}">
                <a16:creationId xmlns:a16="http://schemas.microsoft.com/office/drawing/2014/main" id="{A8E51276-E323-4258-A810-9C56A850A5D1}"/>
              </a:ext>
            </a:extLst>
          </p:cNvPr>
          <p:cNvCxnSpPr/>
          <p:nvPr/>
        </p:nvCxnSpPr>
        <p:spPr>
          <a:xfrm>
            <a:off x="7439891" y="3848792"/>
            <a:ext cx="1022466" cy="1113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0C038F1-F603-43CE-BBBF-769AE7B5195C}"/>
              </a:ext>
            </a:extLst>
          </p:cNvPr>
          <p:cNvCxnSpPr/>
          <p:nvPr/>
        </p:nvCxnSpPr>
        <p:spPr>
          <a:xfrm flipH="1" flipV="1">
            <a:off x="6849687" y="3923607"/>
            <a:ext cx="972590" cy="1039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90B361D-1E98-4090-AADA-5347D05CD036}"/>
              </a:ext>
            </a:extLst>
          </p:cNvPr>
          <p:cNvSpPr txBox="1"/>
          <p:nvPr/>
        </p:nvSpPr>
        <p:spPr>
          <a:xfrm>
            <a:off x="7854314" y="3950916"/>
            <a:ext cx="301686" cy="369332"/>
          </a:xfrm>
          <a:prstGeom prst="rect">
            <a:avLst/>
          </a:prstGeom>
          <a:noFill/>
        </p:spPr>
        <p:txBody>
          <a:bodyPr wrap="none" rtlCol="0">
            <a:spAutoFit/>
          </a:bodyPr>
          <a:lstStyle/>
          <a:p>
            <a:r>
              <a:rPr lang="en-IN" dirty="0"/>
              <a:t>4</a:t>
            </a:r>
          </a:p>
        </p:txBody>
      </p:sp>
      <p:sp>
        <p:nvSpPr>
          <p:cNvPr id="16" name="TextBox 15">
            <a:extLst>
              <a:ext uri="{FF2B5EF4-FFF2-40B4-BE49-F238E27FC236}">
                <a16:creationId xmlns:a16="http://schemas.microsoft.com/office/drawing/2014/main" id="{D8264D56-0707-4CC5-906D-F97048D98827}"/>
              </a:ext>
            </a:extLst>
          </p:cNvPr>
          <p:cNvSpPr txBox="1"/>
          <p:nvPr/>
        </p:nvSpPr>
        <p:spPr>
          <a:xfrm>
            <a:off x="6776087" y="4258486"/>
            <a:ext cx="301686" cy="369332"/>
          </a:xfrm>
          <a:prstGeom prst="rect">
            <a:avLst/>
          </a:prstGeom>
          <a:noFill/>
        </p:spPr>
        <p:txBody>
          <a:bodyPr wrap="none" rtlCol="0">
            <a:spAutoFit/>
          </a:bodyPr>
          <a:lstStyle/>
          <a:p>
            <a:r>
              <a:rPr lang="en-IN" dirty="0"/>
              <a:t>5</a:t>
            </a:r>
          </a:p>
        </p:txBody>
      </p:sp>
      <p:cxnSp>
        <p:nvCxnSpPr>
          <p:cNvPr id="17" name="Straight Arrow Connector 16">
            <a:extLst>
              <a:ext uri="{FF2B5EF4-FFF2-40B4-BE49-F238E27FC236}">
                <a16:creationId xmlns:a16="http://schemas.microsoft.com/office/drawing/2014/main" id="{C100ED05-0296-4FA6-A9DA-905C4BBC5AB6}"/>
              </a:ext>
            </a:extLst>
          </p:cNvPr>
          <p:cNvCxnSpPr/>
          <p:nvPr/>
        </p:nvCxnSpPr>
        <p:spPr>
          <a:xfrm flipH="1">
            <a:off x="2003367" y="3516283"/>
            <a:ext cx="39236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6200596-8A73-43D1-BEE0-B4DAEA7BF2E0}"/>
              </a:ext>
            </a:extLst>
          </p:cNvPr>
          <p:cNvSpPr txBox="1"/>
          <p:nvPr/>
        </p:nvSpPr>
        <p:spPr>
          <a:xfrm>
            <a:off x="3413922" y="3543591"/>
            <a:ext cx="1443985" cy="369332"/>
          </a:xfrm>
          <a:prstGeom prst="rect">
            <a:avLst/>
          </a:prstGeom>
          <a:noFill/>
        </p:spPr>
        <p:txBody>
          <a:bodyPr wrap="none" rtlCol="0">
            <a:spAutoFit/>
          </a:bodyPr>
          <a:lstStyle/>
          <a:p>
            <a:r>
              <a:rPr lang="en-IN" dirty="0"/>
              <a:t>6 . RESPONSE</a:t>
            </a:r>
          </a:p>
        </p:txBody>
      </p:sp>
    </p:spTree>
    <p:extLst>
      <p:ext uri="{BB962C8B-B14F-4D97-AF65-F5344CB8AC3E}">
        <p14:creationId xmlns:p14="http://schemas.microsoft.com/office/powerpoint/2010/main" val="406836808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2C906B2-4186-4C49-860A-885A9D38A24E}"/>
              </a:ext>
            </a:extLst>
          </p:cNvPr>
          <p:cNvSpPr/>
          <p:nvPr/>
        </p:nvSpPr>
        <p:spPr>
          <a:xfrm>
            <a:off x="4148050" y="2335876"/>
            <a:ext cx="1612670" cy="15960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ROUTER</a:t>
            </a:r>
          </a:p>
        </p:txBody>
      </p:sp>
      <p:cxnSp>
        <p:nvCxnSpPr>
          <p:cNvPr id="5" name="Straight Arrow Connector 4">
            <a:extLst>
              <a:ext uri="{FF2B5EF4-FFF2-40B4-BE49-F238E27FC236}">
                <a16:creationId xmlns:a16="http://schemas.microsoft.com/office/drawing/2014/main" id="{97FA4C32-60FB-4F98-A879-356DEDC30129}"/>
              </a:ext>
            </a:extLst>
          </p:cNvPr>
          <p:cNvCxnSpPr/>
          <p:nvPr/>
        </p:nvCxnSpPr>
        <p:spPr>
          <a:xfrm>
            <a:off x="224443" y="2618509"/>
            <a:ext cx="39236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BA52C0A-4112-40C1-93DD-5DC1C961D96C}"/>
              </a:ext>
            </a:extLst>
          </p:cNvPr>
          <p:cNvSpPr txBox="1"/>
          <p:nvPr/>
        </p:nvSpPr>
        <p:spPr>
          <a:xfrm>
            <a:off x="273318" y="2239680"/>
            <a:ext cx="1275286" cy="369332"/>
          </a:xfrm>
          <a:prstGeom prst="rect">
            <a:avLst/>
          </a:prstGeom>
          <a:noFill/>
        </p:spPr>
        <p:txBody>
          <a:bodyPr wrap="none" rtlCol="0">
            <a:spAutoFit/>
          </a:bodyPr>
          <a:lstStyle/>
          <a:p>
            <a:r>
              <a:rPr lang="en-IN" dirty="0"/>
              <a:t>1. REQUEST</a:t>
            </a:r>
          </a:p>
        </p:txBody>
      </p:sp>
      <p:sp>
        <p:nvSpPr>
          <p:cNvPr id="7" name="TextBox 6">
            <a:extLst>
              <a:ext uri="{FF2B5EF4-FFF2-40B4-BE49-F238E27FC236}">
                <a16:creationId xmlns:a16="http://schemas.microsoft.com/office/drawing/2014/main" id="{EBFB37F2-8E3B-48CC-8D6B-976FB0D3C946}"/>
              </a:ext>
            </a:extLst>
          </p:cNvPr>
          <p:cNvSpPr txBox="1"/>
          <p:nvPr/>
        </p:nvSpPr>
        <p:spPr>
          <a:xfrm>
            <a:off x="5981265" y="2309737"/>
            <a:ext cx="301686" cy="369332"/>
          </a:xfrm>
          <a:prstGeom prst="rect">
            <a:avLst/>
          </a:prstGeom>
          <a:noFill/>
        </p:spPr>
        <p:txBody>
          <a:bodyPr wrap="none" rtlCol="0">
            <a:spAutoFit/>
          </a:bodyPr>
          <a:lstStyle/>
          <a:p>
            <a:r>
              <a:rPr lang="en-IN" dirty="0"/>
              <a:t>2</a:t>
            </a:r>
          </a:p>
        </p:txBody>
      </p:sp>
      <p:cxnSp>
        <p:nvCxnSpPr>
          <p:cNvPr id="8" name="Straight Arrow Connector 7">
            <a:extLst>
              <a:ext uri="{FF2B5EF4-FFF2-40B4-BE49-F238E27FC236}">
                <a16:creationId xmlns:a16="http://schemas.microsoft.com/office/drawing/2014/main" id="{A2610AB0-420D-47C6-A4BE-D595176F40A3}"/>
              </a:ext>
            </a:extLst>
          </p:cNvPr>
          <p:cNvCxnSpPr/>
          <p:nvPr/>
        </p:nvCxnSpPr>
        <p:spPr>
          <a:xfrm>
            <a:off x="5760720" y="2693324"/>
            <a:ext cx="7190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53E79217-534C-449A-9703-1D6CD55F1024}"/>
              </a:ext>
            </a:extLst>
          </p:cNvPr>
          <p:cNvSpPr/>
          <p:nvPr/>
        </p:nvSpPr>
        <p:spPr>
          <a:xfrm>
            <a:off x="6479771" y="2335876"/>
            <a:ext cx="1612670" cy="15960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CONTROLLER</a:t>
            </a:r>
          </a:p>
        </p:txBody>
      </p:sp>
      <p:sp>
        <p:nvSpPr>
          <p:cNvPr id="10" name="Rectangle: Rounded Corners 9">
            <a:extLst>
              <a:ext uri="{FF2B5EF4-FFF2-40B4-BE49-F238E27FC236}">
                <a16:creationId xmlns:a16="http://schemas.microsoft.com/office/drawing/2014/main" id="{C0193C40-6F4B-4477-9235-3A4E235AB613}"/>
              </a:ext>
            </a:extLst>
          </p:cNvPr>
          <p:cNvSpPr/>
          <p:nvPr/>
        </p:nvSpPr>
        <p:spPr>
          <a:xfrm>
            <a:off x="8154786" y="739833"/>
            <a:ext cx="1205346" cy="10640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DAL</a:t>
            </a:r>
          </a:p>
        </p:txBody>
      </p:sp>
      <p:cxnSp>
        <p:nvCxnSpPr>
          <p:cNvPr id="11" name="Straight Arrow Connector 10">
            <a:extLst>
              <a:ext uri="{FF2B5EF4-FFF2-40B4-BE49-F238E27FC236}">
                <a16:creationId xmlns:a16="http://schemas.microsoft.com/office/drawing/2014/main" id="{1C8D46A7-5884-4A05-8E39-303A33BFD57A}"/>
              </a:ext>
            </a:extLst>
          </p:cNvPr>
          <p:cNvCxnSpPr/>
          <p:nvPr/>
        </p:nvCxnSpPr>
        <p:spPr>
          <a:xfrm flipV="1">
            <a:off x="7464829" y="1438102"/>
            <a:ext cx="689957" cy="897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532D925-7E65-43C7-A61E-C28578CB0A9B}"/>
              </a:ext>
            </a:extLst>
          </p:cNvPr>
          <p:cNvCxnSpPr>
            <a:cxnSpLocks/>
          </p:cNvCxnSpPr>
          <p:nvPr/>
        </p:nvCxnSpPr>
        <p:spPr>
          <a:xfrm flipH="1">
            <a:off x="7971905" y="1803862"/>
            <a:ext cx="465514" cy="606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939AB1E-2139-4740-9DA3-2CE03B7260F4}"/>
              </a:ext>
            </a:extLst>
          </p:cNvPr>
          <p:cNvSpPr txBox="1"/>
          <p:nvPr/>
        </p:nvSpPr>
        <p:spPr>
          <a:xfrm>
            <a:off x="7379274" y="1702323"/>
            <a:ext cx="301686" cy="369332"/>
          </a:xfrm>
          <a:prstGeom prst="rect">
            <a:avLst/>
          </a:prstGeom>
          <a:noFill/>
        </p:spPr>
        <p:txBody>
          <a:bodyPr wrap="none" rtlCol="0">
            <a:spAutoFit/>
          </a:bodyPr>
          <a:lstStyle/>
          <a:p>
            <a:r>
              <a:rPr lang="en-IN" dirty="0"/>
              <a:t>3</a:t>
            </a:r>
          </a:p>
        </p:txBody>
      </p:sp>
      <p:sp>
        <p:nvSpPr>
          <p:cNvPr id="14" name="TextBox 13">
            <a:extLst>
              <a:ext uri="{FF2B5EF4-FFF2-40B4-BE49-F238E27FC236}">
                <a16:creationId xmlns:a16="http://schemas.microsoft.com/office/drawing/2014/main" id="{746D926D-5EEE-4F0F-B4A6-DBD983E11C68}"/>
              </a:ext>
            </a:extLst>
          </p:cNvPr>
          <p:cNvSpPr txBox="1"/>
          <p:nvPr/>
        </p:nvSpPr>
        <p:spPr>
          <a:xfrm>
            <a:off x="8231514" y="2071655"/>
            <a:ext cx="301686" cy="369332"/>
          </a:xfrm>
          <a:prstGeom prst="rect">
            <a:avLst/>
          </a:prstGeom>
          <a:noFill/>
        </p:spPr>
        <p:txBody>
          <a:bodyPr wrap="none" rtlCol="0">
            <a:spAutoFit/>
          </a:bodyPr>
          <a:lstStyle/>
          <a:p>
            <a:r>
              <a:rPr lang="en-IN" dirty="0"/>
              <a:t>4</a:t>
            </a:r>
          </a:p>
        </p:txBody>
      </p:sp>
      <p:sp>
        <p:nvSpPr>
          <p:cNvPr id="15" name="Rectangle: Rounded Corners 14">
            <a:extLst>
              <a:ext uri="{FF2B5EF4-FFF2-40B4-BE49-F238E27FC236}">
                <a16:creationId xmlns:a16="http://schemas.microsoft.com/office/drawing/2014/main" id="{62624BE0-8157-4B95-9D38-EBB3B52D9F92}"/>
              </a:ext>
            </a:extLst>
          </p:cNvPr>
          <p:cNvSpPr/>
          <p:nvPr/>
        </p:nvSpPr>
        <p:spPr>
          <a:xfrm>
            <a:off x="7872153" y="4971011"/>
            <a:ext cx="2942705" cy="14464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VIEWS</a:t>
            </a:r>
          </a:p>
        </p:txBody>
      </p:sp>
      <p:cxnSp>
        <p:nvCxnSpPr>
          <p:cNvPr id="16" name="Straight Arrow Connector 15">
            <a:extLst>
              <a:ext uri="{FF2B5EF4-FFF2-40B4-BE49-F238E27FC236}">
                <a16:creationId xmlns:a16="http://schemas.microsoft.com/office/drawing/2014/main" id="{22F2E17D-0467-489C-9C13-526D0AC1D04E}"/>
              </a:ext>
            </a:extLst>
          </p:cNvPr>
          <p:cNvCxnSpPr/>
          <p:nvPr/>
        </p:nvCxnSpPr>
        <p:spPr>
          <a:xfrm>
            <a:off x="8055033" y="3857105"/>
            <a:ext cx="1022466" cy="1113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F27660A-2B75-41BC-A855-C6300315A84A}"/>
              </a:ext>
            </a:extLst>
          </p:cNvPr>
          <p:cNvCxnSpPr/>
          <p:nvPr/>
        </p:nvCxnSpPr>
        <p:spPr>
          <a:xfrm flipH="1" flipV="1">
            <a:off x="7464829" y="3931920"/>
            <a:ext cx="972590" cy="1039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036916C-D4D3-49C9-8AA8-45277EF9458C}"/>
              </a:ext>
            </a:extLst>
          </p:cNvPr>
          <p:cNvSpPr txBox="1"/>
          <p:nvPr/>
        </p:nvSpPr>
        <p:spPr>
          <a:xfrm>
            <a:off x="7391229" y="4266799"/>
            <a:ext cx="301686" cy="369332"/>
          </a:xfrm>
          <a:prstGeom prst="rect">
            <a:avLst/>
          </a:prstGeom>
          <a:noFill/>
        </p:spPr>
        <p:txBody>
          <a:bodyPr wrap="none" rtlCol="0">
            <a:spAutoFit/>
          </a:bodyPr>
          <a:lstStyle/>
          <a:p>
            <a:r>
              <a:rPr lang="en-IN" dirty="0"/>
              <a:t>6</a:t>
            </a:r>
          </a:p>
        </p:txBody>
      </p:sp>
      <p:sp>
        <p:nvSpPr>
          <p:cNvPr id="19" name="TextBox 18">
            <a:extLst>
              <a:ext uri="{FF2B5EF4-FFF2-40B4-BE49-F238E27FC236}">
                <a16:creationId xmlns:a16="http://schemas.microsoft.com/office/drawing/2014/main" id="{ADAB8E5F-A66B-4856-8510-E55BCD51BE6A}"/>
              </a:ext>
            </a:extLst>
          </p:cNvPr>
          <p:cNvSpPr txBox="1"/>
          <p:nvPr/>
        </p:nvSpPr>
        <p:spPr>
          <a:xfrm>
            <a:off x="8497851" y="4044726"/>
            <a:ext cx="301686" cy="369332"/>
          </a:xfrm>
          <a:prstGeom prst="rect">
            <a:avLst/>
          </a:prstGeom>
          <a:noFill/>
        </p:spPr>
        <p:txBody>
          <a:bodyPr wrap="none" rtlCol="0">
            <a:spAutoFit/>
          </a:bodyPr>
          <a:lstStyle/>
          <a:p>
            <a:r>
              <a:rPr lang="en-IN" dirty="0"/>
              <a:t>5</a:t>
            </a:r>
          </a:p>
        </p:txBody>
      </p:sp>
      <p:cxnSp>
        <p:nvCxnSpPr>
          <p:cNvPr id="20" name="Straight Arrow Connector 19">
            <a:extLst>
              <a:ext uri="{FF2B5EF4-FFF2-40B4-BE49-F238E27FC236}">
                <a16:creationId xmlns:a16="http://schemas.microsoft.com/office/drawing/2014/main" id="{BC4071ED-34F9-4057-A62F-EFA3D351B956}"/>
              </a:ext>
            </a:extLst>
          </p:cNvPr>
          <p:cNvCxnSpPr/>
          <p:nvPr/>
        </p:nvCxnSpPr>
        <p:spPr>
          <a:xfrm flipH="1">
            <a:off x="224443" y="3524596"/>
            <a:ext cx="39236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C61223D-BA99-45E6-A7BF-910C357490A4}"/>
              </a:ext>
            </a:extLst>
          </p:cNvPr>
          <p:cNvSpPr txBox="1"/>
          <p:nvPr/>
        </p:nvSpPr>
        <p:spPr>
          <a:xfrm>
            <a:off x="280537" y="3562588"/>
            <a:ext cx="1443985" cy="369332"/>
          </a:xfrm>
          <a:prstGeom prst="rect">
            <a:avLst/>
          </a:prstGeom>
          <a:noFill/>
        </p:spPr>
        <p:txBody>
          <a:bodyPr wrap="none" rtlCol="0">
            <a:spAutoFit/>
          </a:bodyPr>
          <a:lstStyle/>
          <a:p>
            <a:r>
              <a:rPr lang="en-IN" dirty="0"/>
              <a:t>8 . RESPONSE</a:t>
            </a:r>
          </a:p>
        </p:txBody>
      </p:sp>
      <p:cxnSp>
        <p:nvCxnSpPr>
          <p:cNvPr id="22" name="Straight Arrow Connector 21">
            <a:extLst>
              <a:ext uri="{FF2B5EF4-FFF2-40B4-BE49-F238E27FC236}">
                <a16:creationId xmlns:a16="http://schemas.microsoft.com/office/drawing/2014/main" id="{034192CA-6D8F-41B4-8E2B-85A70D51DCC5}"/>
              </a:ext>
            </a:extLst>
          </p:cNvPr>
          <p:cNvCxnSpPr/>
          <p:nvPr/>
        </p:nvCxnSpPr>
        <p:spPr>
          <a:xfrm flipH="1">
            <a:off x="5760720" y="3469979"/>
            <a:ext cx="742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FE560BF-0006-48CB-A35B-89392B550D04}"/>
              </a:ext>
            </a:extLst>
          </p:cNvPr>
          <p:cNvSpPr txBox="1"/>
          <p:nvPr/>
        </p:nvSpPr>
        <p:spPr>
          <a:xfrm>
            <a:off x="5969402" y="3604151"/>
            <a:ext cx="301686" cy="369332"/>
          </a:xfrm>
          <a:prstGeom prst="rect">
            <a:avLst/>
          </a:prstGeom>
          <a:noFill/>
        </p:spPr>
        <p:txBody>
          <a:bodyPr wrap="none" rtlCol="0">
            <a:spAutoFit/>
          </a:bodyPr>
          <a:lstStyle/>
          <a:p>
            <a:r>
              <a:rPr lang="en-IN" dirty="0"/>
              <a:t>7</a:t>
            </a:r>
          </a:p>
        </p:txBody>
      </p:sp>
      <p:sp>
        <p:nvSpPr>
          <p:cNvPr id="2" name="Rectangle 1">
            <a:extLst>
              <a:ext uri="{FF2B5EF4-FFF2-40B4-BE49-F238E27FC236}">
                <a16:creationId xmlns:a16="http://schemas.microsoft.com/office/drawing/2014/main" id="{507A6845-24E8-80E7-5A7B-D02DEAFA74CE}"/>
              </a:ext>
            </a:extLst>
          </p:cNvPr>
          <p:cNvSpPr/>
          <p:nvPr/>
        </p:nvSpPr>
        <p:spPr>
          <a:xfrm>
            <a:off x="1719415" y="1886989"/>
            <a:ext cx="972590" cy="2527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 SERVER</a:t>
            </a:r>
            <a:endParaRPr lang="en-IN" dirty="0"/>
          </a:p>
        </p:txBody>
      </p:sp>
      <p:sp>
        <p:nvSpPr>
          <p:cNvPr id="3" name="Rectangle 2">
            <a:extLst>
              <a:ext uri="{FF2B5EF4-FFF2-40B4-BE49-F238E27FC236}">
                <a16:creationId xmlns:a16="http://schemas.microsoft.com/office/drawing/2014/main" id="{D91322A8-79F5-BB6D-EB8F-E72B715AAB63}"/>
              </a:ext>
            </a:extLst>
          </p:cNvPr>
          <p:cNvSpPr/>
          <p:nvPr/>
        </p:nvSpPr>
        <p:spPr>
          <a:xfrm>
            <a:off x="2790381" y="1886989"/>
            <a:ext cx="998144" cy="2527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EXPRESS APP</a:t>
            </a:r>
            <a:endParaRPr lang="en-IN" dirty="0"/>
          </a:p>
        </p:txBody>
      </p:sp>
    </p:spTree>
    <p:extLst>
      <p:ext uri="{BB962C8B-B14F-4D97-AF65-F5344CB8AC3E}">
        <p14:creationId xmlns:p14="http://schemas.microsoft.com/office/powerpoint/2010/main" val="39364296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155EF-AC47-B011-EDBC-A81F46BC00F7}"/>
              </a:ext>
            </a:extLst>
          </p:cNvPr>
          <p:cNvSpPr>
            <a:spLocks noGrp="1"/>
          </p:cNvSpPr>
          <p:nvPr>
            <p:ph type="title"/>
          </p:nvPr>
        </p:nvSpPr>
        <p:spPr/>
        <p:txBody>
          <a:bodyPr/>
          <a:lstStyle/>
          <a:p>
            <a:r>
              <a:rPr lang="en-US" dirty="0"/>
              <a:t>Using Express Generator</a:t>
            </a:r>
          </a:p>
        </p:txBody>
      </p:sp>
      <p:sp>
        <p:nvSpPr>
          <p:cNvPr id="3" name="Content Placeholder 2">
            <a:extLst>
              <a:ext uri="{FF2B5EF4-FFF2-40B4-BE49-F238E27FC236}">
                <a16:creationId xmlns:a16="http://schemas.microsoft.com/office/drawing/2014/main" id="{54E0A5A2-7A8B-2A36-8EF3-DB3DB7E1216A}"/>
              </a:ext>
            </a:extLst>
          </p:cNvPr>
          <p:cNvSpPr>
            <a:spLocks noGrp="1"/>
          </p:cNvSpPr>
          <p:nvPr>
            <p:ph idx="1"/>
          </p:nvPr>
        </p:nvSpPr>
        <p:spPr/>
        <p:txBody>
          <a:bodyPr/>
          <a:lstStyle/>
          <a:p>
            <a:r>
              <a:rPr lang="en-US" dirty="0" err="1"/>
              <a:t>npm</a:t>
            </a:r>
            <a:r>
              <a:rPr lang="en-US" dirty="0"/>
              <a:t> </a:t>
            </a:r>
            <a:r>
              <a:rPr lang="en-US" dirty="0" err="1"/>
              <a:t>i</a:t>
            </a:r>
            <a:r>
              <a:rPr lang="en-US" dirty="0"/>
              <a:t> -g express-generator (Once)</a:t>
            </a:r>
          </a:p>
          <a:p>
            <a:r>
              <a:rPr lang="en-US" dirty="0"/>
              <a:t>Create a new application</a:t>
            </a:r>
          </a:p>
          <a:p>
            <a:pPr lvl="1"/>
            <a:r>
              <a:rPr lang="en-US" dirty="0"/>
              <a:t>express --view=pug express-app</a:t>
            </a:r>
          </a:p>
          <a:p>
            <a:pPr lvl="1"/>
            <a:r>
              <a:rPr lang="en-US" dirty="0"/>
              <a:t>cd express-app</a:t>
            </a:r>
          </a:p>
          <a:p>
            <a:pPr lvl="1"/>
            <a:r>
              <a:rPr lang="en-US" dirty="0" err="1"/>
              <a:t>ncu</a:t>
            </a:r>
            <a:endParaRPr lang="en-US" dirty="0"/>
          </a:p>
          <a:p>
            <a:pPr lvl="1"/>
            <a:r>
              <a:rPr lang="en-US" dirty="0" err="1"/>
              <a:t>ncu</a:t>
            </a:r>
            <a:r>
              <a:rPr lang="en-US" dirty="0"/>
              <a:t> -u</a:t>
            </a:r>
          </a:p>
          <a:p>
            <a:pPr lvl="1"/>
            <a:r>
              <a:rPr lang="en-US" dirty="0" err="1"/>
              <a:t>npm</a:t>
            </a:r>
            <a:r>
              <a:rPr lang="en-US" dirty="0"/>
              <a:t> install</a:t>
            </a:r>
          </a:p>
          <a:p>
            <a:pPr lvl="1"/>
            <a:r>
              <a:rPr lang="en-US" dirty="0" err="1"/>
              <a:t>npm</a:t>
            </a:r>
            <a:r>
              <a:rPr lang="en-US" dirty="0"/>
              <a:t> </a:t>
            </a:r>
            <a:r>
              <a:rPr lang="en-US" dirty="0" err="1"/>
              <a:t>i</a:t>
            </a:r>
            <a:r>
              <a:rPr lang="en-US" dirty="0"/>
              <a:t> -D </a:t>
            </a:r>
            <a:r>
              <a:rPr lang="en-US" dirty="0" err="1"/>
              <a:t>nodemon</a:t>
            </a:r>
            <a:endParaRPr lang="en-US" dirty="0"/>
          </a:p>
          <a:p>
            <a:pPr lvl="1"/>
            <a:r>
              <a:rPr lang="en-US" dirty="0"/>
              <a:t>Change the start script to use </a:t>
            </a:r>
            <a:r>
              <a:rPr lang="en-US" dirty="0" err="1"/>
              <a:t>nodemon</a:t>
            </a:r>
            <a:r>
              <a:rPr lang="en-US" dirty="0"/>
              <a:t> (in </a:t>
            </a:r>
            <a:r>
              <a:rPr lang="en-US" dirty="0" err="1"/>
              <a:t>package.json</a:t>
            </a:r>
            <a:r>
              <a:rPr lang="en-US" dirty="0"/>
              <a:t> file)</a:t>
            </a:r>
          </a:p>
          <a:p>
            <a:pPr lvl="1"/>
            <a:r>
              <a:rPr lang="en-US" dirty="0" err="1"/>
              <a:t>npm</a:t>
            </a:r>
            <a:r>
              <a:rPr lang="en-US" dirty="0"/>
              <a:t> start</a:t>
            </a:r>
          </a:p>
        </p:txBody>
      </p:sp>
    </p:spTree>
    <p:extLst>
      <p:ext uri="{BB962C8B-B14F-4D97-AF65-F5344CB8AC3E}">
        <p14:creationId xmlns:p14="http://schemas.microsoft.com/office/powerpoint/2010/main" val="111369847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6A3CF-28CF-4266-80E0-8BAFEE912E42}"/>
              </a:ext>
            </a:extLst>
          </p:cNvPr>
          <p:cNvSpPr>
            <a:spLocks noGrp="1"/>
          </p:cNvSpPr>
          <p:nvPr>
            <p:ph type="title"/>
          </p:nvPr>
        </p:nvSpPr>
        <p:spPr/>
        <p:txBody>
          <a:bodyPr/>
          <a:lstStyle/>
          <a:p>
            <a:r>
              <a:rPr lang="en-IN" dirty="0"/>
              <a:t>Assignment</a:t>
            </a:r>
            <a:endParaRPr lang="en-US" dirty="0"/>
          </a:p>
        </p:txBody>
      </p:sp>
      <p:sp>
        <p:nvSpPr>
          <p:cNvPr id="3" name="Content Placeholder 2">
            <a:extLst>
              <a:ext uri="{FF2B5EF4-FFF2-40B4-BE49-F238E27FC236}">
                <a16:creationId xmlns:a16="http://schemas.microsoft.com/office/drawing/2014/main" id="{107ACA34-F206-44B7-B5D2-2CC3DF2FCE72}"/>
              </a:ext>
            </a:extLst>
          </p:cNvPr>
          <p:cNvSpPr>
            <a:spLocks noGrp="1"/>
          </p:cNvSpPr>
          <p:nvPr>
            <p:ph idx="1"/>
          </p:nvPr>
        </p:nvSpPr>
        <p:spPr/>
        <p:txBody>
          <a:bodyPr/>
          <a:lstStyle/>
          <a:p>
            <a:r>
              <a:rPr lang="en-IN" dirty="0"/>
              <a:t>Create a CRUD application to work with employee data using express generator.</a:t>
            </a:r>
          </a:p>
          <a:p>
            <a:r>
              <a:rPr lang="en-IN" dirty="0"/>
              <a:t>Write code to persist the data in JSON file (</a:t>
            </a:r>
            <a:r>
              <a:rPr lang="en-IN" dirty="0" err="1"/>
              <a:t>employees.json</a:t>
            </a:r>
            <a:r>
              <a:rPr lang="en-IN" dirty="0"/>
              <a:t>)</a:t>
            </a:r>
          </a:p>
          <a:p>
            <a:pPr lvl="1"/>
            <a:r>
              <a:rPr lang="en-IN" dirty="0"/>
              <a:t>Use Promise based implementation.</a:t>
            </a:r>
          </a:p>
          <a:p>
            <a:r>
              <a:rPr lang="en-IN" dirty="0"/>
              <a:t>Employee Schema</a:t>
            </a:r>
          </a:p>
          <a:p>
            <a:pPr lvl="1"/>
            <a:r>
              <a:rPr lang="en-IN" dirty="0"/>
              <a:t>id – number</a:t>
            </a:r>
          </a:p>
          <a:p>
            <a:pPr lvl="1"/>
            <a:r>
              <a:rPr lang="en-IN" dirty="0"/>
              <a:t>name – string</a:t>
            </a:r>
          </a:p>
          <a:p>
            <a:pPr lvl="1"/>
            <a:r>
              <a:rPr lang="en-US" dirty="0"/>
              <a:t>designation – string</a:t>
            </a:r>
          </a:p>
          <a:p>
            <a:pPr lvl="1"/>
            <a:r>
              <a:rPr lang="en-US" dirty="0"/>
              <a:t>salary – number</a:t>
            </a:r>
          </a:p>
        </p:txBody>
      </p:sp>
    </p:spTree>
    <p:extLst>
      <p:ext uri="{BB962C8B-B14F-4D97-AF65-F5344CB8AC3E}">
        <p14:creationId xmlns:p14="http://schemas.microsoft.com/office/powerpoint/2010/main" val="295487760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DE072-976E-D6E7-CC3A-D8B010858CAB}"/>
              </a:ext>
            </a:extLst>
          </p:cNvPr>
          <p:cNvSpPr>
            <a:spLocks noGrp="1"/>
          </p:cNvSpPr>
          <p:nvPr>
            <p:ph type="title"/>
          </p:nvPr>
        </p:nvSpPr>
        <p:spPr/>
        <p:txBody>
          <a:bodyPr/>
          <a:lstStyle/>
          <a:p>
            <a:r>
              <a:rPr lang="en-US" dirty="0"/>
              <a:t>Mongo Installation</a:t>
            </a:r>
            <a:endParaRPr lang="en-IN" dirty="0"/>
          </a:p>
        </p:txBody>
      </p:sp>
      <p:sp>
        <p:nvSpPr>
          <p:cNvPr id="3" name="Content Placeholder 2">
            <a:extLst>
              <a:ext uri="{FF2B5EF4-FFF2-40B4-BE49-F238E27FC236}">
                <a16:creationId xmlns:a16="http://schemas.microsoft.com/office/drawing/2014/main" id="{D8F1C331-E096-1B8C-F768-CABFFAD2272E}"/>
              </a:ext>
            </a:extLst>
          </p:cNvPr>
          <p:cNvSpPr>
            <a:spLocks noGrp="1"/>
          </p:cNvSpPr>
          <p:nvPr>
            <p:ph idx="1"/>
          </p:nvPr>
        </p:nvSpPr>
        <p:spPr/>
        <p:txBody>
          <a:bodyPr/>
          <a:lstStyle/>
          <a:p>
            <a:r>
              <a:rPr lang="en-IN" dirty="0"/>
              <a:t>https://www.mongodb.com/try/download/community</a:t>
            </a:r>
          </a:p>
          <a:p>
            <a:r>
              <a:rPr lang="en-IN" dirty="0"/>
              <a:t>https://www.mongodb.com/try/download/compass</a:t>
            </a:r>
          </a:p>
          <a:p>
            <a:endParaRPr lang="en-IN" dirty="0"/>
          </a:p>
        </p:txBody>
      </p:sp>
    </p:spTree>
    <p:extLst>
      <p:ext uri="{BB962C8B-B14F-4D97-AF65-F5344CB8AC3E}">
        <p14:creationId xmlns:p14="http://schemas.microsoft.com/office/powerpoint/2010/main" val="2098303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50E92-8D20-4365-5626-D8A9A4468E1E}"/>
              </a:ext>
            </a:extLst>
          </p:cNvPr>
          <p:cNvSpPr>
            <a:spLocks noGrp="1"/>
          </p:cNvSpPr>
          <p:nvPr>
            <p:ph type="title"/>
          </p:nvPr>
        </p:nvSpPr>
        <p:spPr/>
        <p:txBody>
          <a:bodyPr/>
          <a:lstStyle/>
          <a:p>
            <a:r>
              <a:rPr lang="en-US" dirty="0"/>
              <a:t>Webpack Configuration Steps</a:t>
            </a:r>
            <a:endParaRPr lang="en-IN" dirty="0"/>
          </a:p>
        </p:txBody>
      </p:sp>
      <p:sp>
        <p:nvSpPr>
          <p:cNvPr id="3" name="Content Placeholder 2">
            <a:extLst>
              <a:ext uri="{FF2B5EF4-FFF2-40B4-BE49-F238E27FC236}">
                <a16:creationId xmlns:a16="http://schemas.microsoft.com/office/drawing/2014/main" id="{425C429B-AB57-FAFF-FF36-597BF9B5F103}"/>
              </a:ext>
            </a:extLst>
          </p:cNvPr>
          <p:cNvSpPr>
            <a:spLocks noGrp="1"/>
          </p:cNvSpPr>
          <p:nvPr>
            <p:ph idx="1"/>
          </p:nvPr>
        </p:nvSpPr>
        <p:spPr/>
        <p:txBody>
          <a:bodyPr/>
          <a:lstStyle/>
          <a:p>
            <a:r>
              <a:rPr lang="en-IN" dirty="0"/>
              <a:t>Entry Point</a:t>
            </a:r>
          </a:p>
          <a:p>
            <a:r>
              <a:rPr lang="en-IN" dirty="0"/>
              <a:t>Mode</a:t>
            </a:r>
          </a:p>
          <a:p>
            <a:r>
              <a:rPr lang="en-IN" dirty="0"/>
              <a:t>Extensions</a:t>
            </a:r>
          </a:p>
          <a:p>
            <a:r>
              <a:rPr lang="en-IN" dirty="0"/>
              <a:t>Loaders (Used to pre-process files)</a:t>
            </a:r>
          </a:p>
          <a:p>
            <a:r>
              <a:rPr lang="en-IN" dirty="0"/>
              <a:t>Plugins</a:t>
            </a:r>
          </a:p>
          <a:p>
            <a:r>
              <a:rPr lang="en-IN" dirty="0"/>
              <a:t>Optimization</a:t>
            </a:r>
          </a:p>
          <a:p>
            <a:r>
              <a:rPr lang="en-IN" dirty="0"/>
              <a:t>Output</a:t>
            </a:r>
          </a:p>
        </p:txBody>
      </p:sp>
    </p:spTree>
    <p:extLst>
      <p:ext uri="{BB962C8B-B14F-4D97-AF65-F5344CB8AC3E}">
        <p14:creationId xmlns:p14="http://schemas.microsoft.com/office/powerpoint/2010/main" val="37542942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Magnetic Disk 3">
            <a:extLst>
              <a:ext uri="{FF2B5EF4-FFF2-40B4-BE49-F238E27FC236}">
                <a16:creationId xmlns:a16="http://schemas.microsoft.com/office/drawing/2014/main" id="{F2FBB05B-BCD7-4757-98C7-591D6AEB2A82}"/>
              </a:ext>
            </a:extLst>
          </p:cNvPr>
          <p:cNvSpPr/>
          <p:nvPr/>
        </p:nvSpPr>
        <p:spPr>
          <a:xfrm>
            <a:off x="10399221" y="4425579"/>
            <a:ext cx="1457325" cy="16478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MONGO DB</a:t>
            </a:r>
          </a:p>
        </p:txBody>
      </p:sp>
      <p:sp>
        <p:nvSpPr>
          <p:cNvPr id="5" name="Rectangle: Rounded Corners 4">
            <a:extLst>
              <a:ext uri="{FF2B5EF4-FFF2-40B4-BE49-F238E27FC236}">
                <a16:creationId xmlns:a16="http://schemas.microsoft.com/office/drawing/2014/main" id="{CED3A833-F3E4-452D-99B7-731DAEDD30F1}"/>
              </a:ext>
            </a:extLst>
          </p:cNvPr>
          <p:cNvSpPr/>
          <p:nvPr/>
        </p:nvSpPr>
        <p:spPr>
          <a:xfrm>
            <a:off x="6848475" y="599561"/>
            <a:ext cx="3135110" cy="33240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SERVER</a:t>
            </a:r>
          </a:p>
        </p:txBody>
      </p:sp>
      <p:cxnSp>
        <p:nvCxnSpPr>
          <p:cNvPr id="6" name="Connector: Elbow 5">
            <a:extLst>
              <a:ext uri="{FF2B5EF4-FFF2-40B4-BE49-F238E27FC236}">
                <a16:creationId xmlns:a16="http://schemas.microsoft.com/office/drawing/2014/main" id="{70B837A3-F61A-45B0-94CB-DA36F67FB91A}"/>
              </a:ext>
            </a:extLst>
          </p:cNvPr>
          <p:cNvCxnSpPr>
            <a:endCxn id="4" idx="1"/>
          </p:cNvCxnSpPr>
          <p:nvPr/>
        </p:nvCxnSpPr>
        <p:spPr>
          <a:xfrm rot="16200000" flipH="1">
            <a:off x="9348788" y="2646482"/>
            <a:ext cx="2413893" cy="1144299"/>
          </a:xfrm>
          <a:prstGeom prst="bentConnector3">
            <a:avLst>
              <a:gd name="adj1" fmla="val 41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7" name="Connector: Elbow 6">
            <a:extLst>
              <a:ext uri="{FF2B5EF4-FFF2-40B4-BE49-F238E27FC236}">
                <a16:creationId xmlns:a16="http://schemas.microsoft.com/office/drawing/2014/main" id="{76C1405D-5ECE-424F-B5FF-94AB0E5B1C5E}"/>
              </a:ext>
            </a:extLst>
          </p:cNvPr>
          <p:cNvCxnSpPr>
            <a:endCxn id="5" idx="3"/>
          </p:cNvCxnSpPr>
          <p:nvPr/>
        </p:nvCxnSpPr>
        <p:spPr>
          <a:xfrm rot="16200000" flipV="1">
            <a:off x="9350477" y="2894695"/>
            <a:ext cx="2163992" cy="897775"/>
          </a:xfrm>
          <a:prstGeom prst="bentConnector2">
            <a:avLst/>
          </a:prstGeom>
          <a:ln w="28575">
            <a:tailEnd type="triangle"/>
          </a:ln>
        </p:spPr>
        <p:style>
          <a:lnRef idx="1">
            <a:schemeClr val="accent6"/>
          </a:lnRef>
          <a:fillRef idx="0">
            <a:schemeClr val="accent6"/>
          </a:fillRef>
          <a:effectRef idx="0">
            <a:schemeClr val="accent6"/>
          </a:effectRef>
          <a:fontRef idx="minor">
            <a:schemeClr val="tx1"/>
          </a:fontRef>
        </p:style>
      </p:cxnSp>
      <p:sp>
        <p:nvSpPr>
          <p:cNvPr id="8" name="Rectangle: Rounded Corners 7">
            <a:extLst>
              <a:ext uri="{FF2B5EF4-FFF2-40B4-BE49-F238E27FC236}">
                <a16:creationId xmlns:a16="http://schemas.microsoft.com/office/drawing/2014/main" id="{AAF455F4-CEC1-4548-AFD7-5625978AC248}"/>
              </a:ext>
            </a:extLst>
          </p:cNvPr>
          <p:cNvSpPr/>
          <p:nvPr/>
        </p:nvSpPr>
        <p:spPr>
          <a:xfrm>
            <a:off x="7278003" y="1212278"/>
            <a:ext cx="2276054" cy="239849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EXPRESS JS</a:t>
            </a:r>
          </a:p>
          <a:p>
            <a:pPr algn="ctr"/>
            <a:endParaRPr lang="en-IN" dirty="0"/>
          </a:p>
          <a:p>
            <a:pPr algn="ctr"/>
            <a:r>
              <a:rPr lang="en-IN" dirty="0"/>
              <a:t>Web App</a:t>
            </a:r>
          </a:p>
        </p:txBody>
      </p:sp>
      <p:sp>
        <p:nvSpPr>
          <p:cNvPr id="9" name="Rectangle 8">
            <a:extLst>
              <a:ext uri="{FF2B5EF4-FFF2-40B4-BE49-F238E27FC236}">
                <a16:creationId xmlns:a16="http://schemas.microsoft.com/office/drawing/2014/main" id="{453C2582-660D-49BE-AE9C-A98CD16C2BB0}"/>
              </a:ext>
            </a:extLst>
          </p:cNvPr>
          <p:cNvSpPr/>
          <p:nvPr/>
        </p:nvSpPr>
        <p:spPr>
          <a:xfrm>
            <a:off x="219076" y="1299647"/>
            <a:ext cx="2771774" cy="37433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BROWSER</a:t>
            </a:r>
          </a:p>
        </p:txBody>
      </p:sp>
      <p:cxnSp>
        <p:nvCxnSpPr>
          <p:cNvPr id="10" name="Straight Arrow Connector 9">
            <a:extLst>
              <a:ext uri="{FF2B5EF4-FFF2-40B4-BE49-F238E27FC236}">
                <a16:creationId xmlns:a16="http://schemas.microsoft.com/office/drawing/2014/main" id="{14ACCD1D-F620-47C1-B8C5-D7CE23DC87F4}"/>
              </a:ext>
            </a:extLst>
          </p:cNvPr>
          <p:cNvCxnSpPr/>
          <p:nvPr/>
        </p:nvCxnSpPr>
        <p:spPr>
          <a:xfrm>
            <a:off x="3009207" y="1579424"/>
            <a:ext cx="38392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EB3B2C5-9D65-4E38-B65D-DE24F8797EF1}"/>
              </a:ext>
            </a:extLst>
          </p:cNvPr>
          <p:cNvCxnSpPr/>
          <p:nvPr/>
        </p:nvCxnSpPr>
        <p:spPr>
          <a:xfrm flipH="1">
            <a:off x="2990850" y="1670863"/>
            <a:ext cx="38576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6676275-26CB-471F-B5BA-D3928AEDE7B6}"/>
              </a:ext>
            </a:extLst>
          </p:cNvPr>
          <p:cNvSpPr txBox="1"/>
          <p:nvPr/>
        </p:nvSpPr>
        <p:spPr>
          <a:xfrm>
            <a:off x="4065971" y="1212278"/>
            <a:ext cx="1557158" cy="369332"/>
          </a:xfrm>
          <a:prstGeom prst="rect">
            <a:avLst/>
          </a:prstGeom>
          <a:noFill/>
        </p:spPr>
        <p:txBody>
          <a:bodyPr wrap="none" rtlCol="0">
            <a:spAutoFit/>
          </a:bodyPr>
          <a:lstStyle/>
          <a:p>
            <a:r>
              <a:rPr lang="en-IN" dirty="0"/>
              <a:t>localhost:3000</a:t>
            </a:r>
          </a:p>
        </p:txBody>
      </p:sp>
      <p:sp>
        <p:nvSpPr>
          <p:cNvPr id="13" name="TextBox 12">
            <a:extLst>
              <a:ext uri="{FF2B5EF4-FFF2-40B4-BE49-F238E27FC236}">
                <a16:creationId xmlns:a16="http://schemas.microsoft.com/office/drawing/2014/main" id="{1C230DF5-FD4F-4464-A5ED-E6D10248FF78}"/>
              </a:ext>
            </a:extLst>
          </p:cNvPr>
          <p:cNvSpPr txBox="1"/>
          <p:nvPr/>
        </p:nvSpPr>
        <p:spPr>
          <a:xfrm>
            <a:off x="4003289" y="1727852"/>
            <a:ext cx="1832746" cy="369332"/>
          </a:xfrm>
          <a:prstGeom prst="rect">
            <a:avLst/>
          </a:prstGeom>
          <a:noFill/>
        </p:spPr>
        <p:txBody>
          <a:bodyPr wrap="none" rtlCol="0">
            <a:spAutoFit/>
          </a:bodyPr>
          <a:lstStyle/>
          <a:p>
            <a:r>
              <a:rPr lang="en-IN" dirty="0"/>
              <a:t>Home Index View</a:t>
            </a:r>
          </a:p>
        </p:txBody>
      </p:sp>
      <p:sp>
        <p:nvSpPr>
          <p:cNvPr id="14" name="Rectangle 13">
            <a:extLst>
              <a:ext uri="{FF2B5EF4-FFF2-40B4-BE49-F238E27FC236}">
                <a16:creationId xmlns:a16="http://schemas.microsoft.com/office/drawing/2014/main" id="{464C73FA-F464-4E98-AD9C-E905BEAD6F6C}"/>
              </a:ext>
            </a:extLst>
          </p:cNvPr>
          <p:cNvSpPr/>
          <p:nvPr/>
        </p:nvSpPr>
        <p:spPr>
          <a:xfrm>
            <a:off x="219076" y="1299647"/>
            <a:ext cx="2771774" cy="412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NAVIGATION</a:t>
            </a:r>
          </a:p>
        </p:txBody>
      </p:sp>
      <p:cxnSp>
        <p:nvCxnSpPr>
          <p:cNvPr id="15" name="Straight Arrow Connector 14">
            <a:extLst>
              <a:ext uri="{FF2B5EF4-FFF2-40B4-BE49-F238E27FC236}">
                <a16:creationId xmlns:a16="http://schemas.microsoft.com/office/drawing/2014/main" id="{FCFDB222-432E-4F10-9294-3B519A69204D}"/>
              </a:ext>
            </a:extLst>
          </p:cNvPr>
          <p:cNvCxnSpPr/>
          <p:nvPr/>
        </p:nvCxnSpPr>
        <p:spPr>
          <a:xfrm>
            <a:off x="2990850" y="2638083"/>
            <a:ext cx="3857625" cy="0"/>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sp>
        <p:nvSpPr>
          <p:cNvPr id="16" name="TextBox 15">
            <a:extLst>
              <a:ext uri="{FF2B5EF4-FFF2-40B4-BE49-F238E27FC236}">
                <a16:creationId xmlns:a16="http://schemas.microsoft.com/office/drawing/2014/main" id="{2DB6F0CA-A908-4689-BE77-BADE1DB42805}"/>
              </a:ext>
            </a:extLst>
          </p:cNvPr>
          <p:cNvSpPr txBox="1"/>
          <p:nvPr/>
        </p:nvSpPr>
        <p:spPr>
          <a:xfrm>
            <a:off x="3902929" y="2283704"/>
            <a:ext cx="2032416" cy="369332"/>
          </a:xfrm>
          <a:prstGeom prst="rect">
            <a:avLst/>
          </a:prstGeom>
          <a:noFill/>
        </p:spPr>
        <p:txBody>
          <a:bodyPr wrap="none" rtlCol="0">
            <a:spAutoFit/>
          </a:bodyPr>
          <a:lstStyle/>
          <a:p>
            <a:r>
              <a:rPr lang="en-IN" dirty="0"/>
              <a:t>Users View Request</a:t>
            </a:r>
          </a:p>
        </p:txBody>
      </p:sp>
      <p:cxnSp>
        <p:nvCxnSpPr>
          <p:cNvPr id="17" name="Straight Arrow Connector 16">
            <a:extLst>
              <a:ext uri="{FF2B5EF4-FFF2-40B4-BE49-F238E27FC236}">
                <a16:creationId xmlns:a16="http://schemas.microsoft.com/office/drawing/2014/main" id="{651F16DA-3E25-4098-81A2-142AE09610AC}"/>
              </a:ext>
            </a:extLst>
          </p:cNvPr>
          <p:cNvCxnSpPr/>
          <p:nvPr/>
        </p:nvCxnSpPr>
        <p:spPr>
          <a:xfrm flipH="1">
            <a:off x="2990850" y="2729782"/>
            <a:ext cx="3857625" cy="0"/>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sp>
        <p:nvSpPr>
          <p:cNvPr id="18" name="TextBox 17">
            <a:extLst>
              <a:ext uri="{FF2B5EF4-FFF2-40B4-BE49-F238E27FC236}">
                <a16:creationId xmlns:a16="http://schemas.microsoft.com/office/drawing/2014/main" id="{4B7E1C43-0CBF-49CB-81FD-32DD6EB9B920}"/>
              </a:ext>
            </a:extLst>
          </p:cNvPr>
          <p:cNvSpPr txBox="1"/>
          <p:nvPr/>
        </p:nvSpPr>
        <p:spPr>
          <a:xfrm>
            <a:off x="4309194" y="2729782"/>
            <a:ext cx="1219886" cy="369332"/>
          </a:xfrm>
          <a:prstGeom prst="rect">
            <a:avLst/>
          </a:prstGeom>
          <a:noFill/>
        </p:spPr>
        <p:txBody>
          <a:bodyPr wrap="none" rtlCol="0">
            <a:spAutoFit/>
          </a:bodyPr>
          <a:lstStyle/>
          <a:p>
            <a:r>
              <a:rPr lang="en-IN" dirty="0"/>
              <a:t>Users View</a:t>
            </a:r>
          </a:p>
        </p:txBody>
      </p:sp>
      <p:sp>
        <p:nvSpPr>
          <p:cNvPr id="19" name="TextBox 18">
            <a:extLst>
              <a:ext uri="{FF2B5EF4-FFF2-40B4-BE49-F238E27FC236}">
                <a16:creationId xmlns:a16="http://schemas.microsoft.com/office/drawing/2014/main" id="{83285340-F636-468F-A6A8-B97AAB804F33}"/>
              </a:ext>
            </a:extLst>
          </p:cNvPr>
          <p:cNvSpPr txBox="1"/>
          <p:nvPr/>
        </p:nvSpPr>
        <p:spPr>
          <a:xfrm>
            <a:off x="10427646" y="1968579"/>
            <a:ext cx="716863" cy="369332"/>
          </a:xfrm>
          <a:prstGeom prst="rect">
            <a:avLst/>
          </a:prstGeom>
          <a:noFill/>
        </p:spPr>
        <p:txBody>
          <a:bodyPr wrap="none" rtlCol="0">
            <a:spAutoFit/>
          </a:bodyPr>
          <a:lstStyle/>
          <a:p>
            <a:r>
              <a:rPr lang="en-US" dirty="0"/>
              <a:t>monk</a:t>
            </a:r>
          </a:p>
        </p:txBody>
      </p:sp>
      <p:sp>
        <p:nvSpPr>
          <p:cNvPr id="20" name="Title 19">
            <a:extLst>
              <a:ext uri="{FF2B5EF4-FFF2-40B4-BE49-F238E27FC236}">
                <a16:creationId xmlns:a16="http://schemas.microsoft.com/office/drawing/2014/main" id="{5C0298CE-DB10-4341-A063-9C841AE9D9A5}"/>
              </a:ext>
            </a:extLst>
          </p:cNvPr>
          <p:cNvSpPr>
            <a:spLocks noGrp="1"/>
          </p:cNvSpPr>
          <p:nvPr>
            <p:ph type="title"/>
          </p:nvPr>
        </p:nvSpPr>
        <p:spPr>
          <a:xfrm>
            <a:off x="4065971" y="5089961"/>
            <a:ext cx="4191000" cy="1325563"/>
          </a:xfrm>
        </p:spPr>
        <p:txBody>
          <a:bodyPr/>
          <a:lstStyle/>
          <a:p>
            <a:r>
              <a:rPr lang="en-US" dirty="0"/>
              <a:t>CRUD Application</a:t>
            </a:r>
          </a:p>
        </p:txBody>
      </p:sp>
    </p:spTree>
    <p:extLst>
      <p:ext uri="{BB962C8B-B14F-4D97-AF65-F5344CB8AC3E}">
        <p14:creationId xmlns:p14="http://schemas.microsoft.com/office/powerpoint/2010/main" val="406464001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Magnetic Disk 3">
            <a:extLst>
              <a:ext uri="{FF2B5EF4-FFF2-40B4-BE49-F238E27FC236}">
                <a16:creationId xmlns:a16="http://schemas.microsoft.com/office/drawing/2014/main" id="{F2FBB05B-BCD7-4757-98C7-591D6AEB2A82}"/>
              </a:ext>
            </a:extLst>
          </p:cNvPr>
          <p:cNvSpPr/>
          <p:nvPr/>
        </p:nvSpPr>
        <p:spPr>
          <a:xfrm>
            <a:off x="10399221" y="4425579"/>
            <a:ext cx="1457325" cy="16478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MONGO DB</a:t>
            </a:r>
          </a:p>
        </p:txBody>
      </p:sp>
      <p:sp>
        <p:nvSpPr>
          <p:cNvPr id="5" name="Rectangle: Rounded Corners 4">
            <a:extLst>
              <a:ext uri="{FF2B5EF4-FFF2-40B4-BE49-F238E27FC236}">
                <a16:creationId xmlns:a16="http://schemas.microsoft.com/office/drawing/2014/main" id="{CED3A833-F3E4-452D-99B7-731DAEDD30F1}"/>
              </a:ext>
            </a:extLst>
          </p:cNvPr>
          <p:cNvSpPr/>
          <p:nvPr/>
        </p:nvSpPr>
        <p:spPr>
          <a:xfrm>
            <a:off x="6848475" y="599561"/>
            <a:ext cx="3135110" cy="33240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SERVER</a:t>
            </a:r>
          </a:p>
        </p:txBody>
      </p:sp>
      <p:cxnSp>
        <p:nvCxnSpPr>
          <p:cNvPr id="6" name="Connector: Elbow 5">
            <a:extLst>
              <a:ext uri="{FF2B5EF4-FFF2-40B4-BE49-F238E27FC236}">
                <a16:creationId xmlns:a16="http://schemas.microsoft.com/office/drawing/2014/main" id="{70B837A3-F61A-45B0-94CB-DA36F67FB91A}"/>
              </a:ext>
            </a:extLst>
          </p:cNvPr>
          <p:cNvCxnSpPr>
            <a:endCxn id="4" idx="1"/>
          </p:cNvCxnSpPr>
          <p:nvPr/>
        </p:nvCxnSpPr>
        <p:spPr>
          <a:xfrm rot="16200000" flipH="1">
            <a:off x="9348788" y="2646482"/>
            <a:ext cx="2413893" cy="1144299"/>
          </a:xfrm>
          <a:prstGeom prst="bentConnector3">
            <a:avLst>
              <a:gd name="adj1" fmla="val 41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7" name="Connector: Elbow 6">
            <a:extLst>
              <a:ext uri="{FF2B5EF4-FFF2-40B4-BE49-F238E27FC236}">
                <a16:creationId xmlns:a16="http://schemas.microsoft.com/office/drawing/2014/main" id="{76C1405D-5ECE-424F-B5FF-94AB0E5B1C5E}"/>
              </a:ext>
            </a:extLst>
          </p:cNvPr>
          <p:cNvCxnSpPr>
            <a:endCxn id="5" idx="3"/>
          </p:cNvCxnSpPr>
          <p:nvPr/>
        </p:nvCxnSpPr>
        <p:spPr>
          <a:xfrm rot="16200000" flipV="1">
            <a:off x="9350477" y="2894695"/>
            <a:ext cx="2163992" cy="897775"/>
          </a:xfrm>
          <a:prstGeom prst="bentConnector2">
            <a:avLst/>
          </a:prstGeom>
          <a:ln w="28575">
            <a:tailEnd type="triangle"/>
          </a:ln>
        </p:spPr>
        <p:style>
          <a:lnRef idx="1">
            <a:schemeClr val="accent6"/>
          </a:lnRef>
          <a:fillRef idx="0">
            <a:schemeClr val="accent6"/>
          </a:fillRef>
          <a:effectRef idx="0">
            <a:schemeClr val="accent6"/>
          </a:effectRef>
          <a:fontRef idx="minor">
            <a:schemeClr val="tx1"/>
          </a:fontRef>
        </p:style>
      </p:cxnSp>
      <p:sp>
        <p:nvSpPr>
          <p:cNvPr id="8" name="Rectangle: Rounded Corners 7">
            <a:extLst>
              <a:ext uri="{FF2B5EF4-FFF2-40B4-BE49-F238E27FC236}">
                <a16:creationId xmlns:a16="http://schemas.microsoft.com/office/drawing/2014/main" id="{AAF455F4-CEC1-4548-AFD7-5625978AC248}"/>
              </a:ext>
            </a:extLst>
          </p:cNvPr>
          <p:cNvSpPr/>
          <p:nvPr/>
        </p:nvSpPr>
        <p:spPr>
          <a:xfrm>
            <a:off x="7278003" y="1212278"/>
            <a:ext cx="2276054" cy="239849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EXPRESS JS</a:t>
            </a:r>
          </a:p>
          <a:p>
            <a:pPr algn="ctr"/>
            <a:endParaRPr lang="en-IN" dirty="0"/>
          </a:p>
          <a:p>
            <a:pPr algn="ctr"/>
            <a:r>
              <a:rPr lang="en-IN" dirty="0"/>
              <a:t>Web App</a:t>
            </a:r>
          </a:p>
        </p:txBody>
      </p:sp>
      <p:sp>
        <p:nvSpPr>
          <p:cNvPr id="9" name="Rectangle 8">
            <a:extLst>
              <a:ext uri="{FF2B5EF4-FFF2-40B4-BE49-F238E27FC236}">
                <a16:creationId xmlns:a16="http://schemas.microsoft.com/office/drawing/2014/main" id="{453C2582-660D-49BE-AE9C-A98CD16C2BB0}"/>
              </a:ext>
            </a:extLst>
          </p:cNvPr>
          <p:cNvSpPr/>
          <p:nvPr/>
        </p:nvSpPr>
        <p:spPr>
          <a:xfrm>
            <a:off x="219076" y="1299647"/>
            <a:ext cx="2771774" cy="37433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BROWSER</a:t>
            </a:r>
          </a:p>
        </p:txBody>
      </p:sp>
      <p:cxnSp>
        <p:nvCxnSpPr>
          <p:cNvPr id="10" name="Straight Arrow Connector 9">
            <a:extLst>
              <a:ext uri="{FF2B5EF4-FFF2-40B4-BE49-F238E27FC236}">
                <a16:creationId xmlns:a16="http://schemas.microsoft.com/office/drawing/2014/main" id="{14ACCD1D-F620-47C1-B8C5-D7CE23DC87F4}"/>
              </a:ext>
            </a:extLst>
          </p:cNvPr>
          <p:cNvCxnSpPr/>
          <p:nvPr/>
        </p:nvCxnSpPr>
        <p:spPr>
          <a:xfrm>
            <a:off x="3009207" y="1579424"/>
            <a:ext cx="38392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EB3B2C5-9D65-4E38-B65D-DE24F8797EF1}"/>
              </a:ext>
            </a:extLst>
          </p:cNvPr>
          <p:cNvCxnSpPr/>
          <p:nvPr/>
        </p:nvCxnSpPr>
        <p:spPr>
          <a:xfrm flipH="1">
            <a:off x="2990850" y="1670863"/>
            <a:ext cx="38576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6676275-26CB-471F-B5BA-D3928AEDE7B6}"/>
              </a:ext>
            </a:extLst>
          </p:cNvPr>
          <p:cNvSpPr txBox="1"/>
          <p:nvPr/>
        </p:nvSpPr>
        <p:spPr>
          <a:xfrm>
            <a:off x="4065971" y="1212278"/>
            <a:ext cx="1557158" cy="369332"/>
          </a:xfrm>
          <a:prstGeom prst="rect">
            <a:avLst/>
          </a:prstGeom>
          <a:noFill/>
        </p:spPr>
        <p:txBody>
          <a:bodyPr wrap="none" rtlCol="0">
            <a:spAutoFit/>
          </a:bodyPr>
          <a:lstStyle/>
          <a:p>
            <a:r>
              <a:rPr lang="en-IN" dirty="0"/>
              <a:t>localhost:3000</a:t>
            </a:r>
          </a:p>
        </p:txBody>
      </p:sp>
      <p:sp>
        <p:nvSpPr>
          <p:cNvPr id="13" name="TextBox 12">
            <a:extLst>
              <a:ext uri="{FF2B5EF4-FFF2-40B4-BE49-F238E27FC236}">
                <a16:creationId xmlns:a16="http://schemas.microsoft.com/office/drawing/2014/main" id="{1C230DF5-FD4F-4464-A5ED-E6D10248FF78}"/>
              </a:ext>
            </a:extLst>
          </p:cNvPr>
          <p:cNvSpPr txBox="1"/>
          <p:nvPr/>
        </p:nvSpPr>
        <p:spPr>
          <a:xfrm>
            <a:off x="4003289" y="1727852"/>
            <a:ext cx="1832746" cy="369332"/>
          </a:xfrm>
          <a:prstGeom prst="rect">
            <a:avLst/>
          </a:prstGeom>
          <a:noFill/>
        </p:spPr>
        <p:txBody>
          <a:bodyPr wrap="none" rtlCol="0">
            <a:spAutoFit/>
          </a:bodyPr>
          <a:lstStyle/>
          <a:p>
            <a:r>
              <a:rPr lang="en-IN" dirty="0"/>
              <a:t>Home Index View</a:t>
            </a:r>
          </a:p>
        </p:txBody>
      </p:sp>
      <p:sp>
        <p:nvSpPr>
          <p:cNvPr id="14" name="Rectangle 13">
            <a:extLst>
              <a:ext uri="{FF2B5EF4-FFF2-40B4-BE49-F238E27FC236}">
                <a16:creationId xmlns:a16="http://schemas.microsoft.com/office/drawing/2014/main" id="{464C73FA-F464-4E98-AD9C-E905BEAD6F6C}"/>
              </a:ext>
            </a:extLst>
          </p:cNvPr>
          <p:cNvSpPr/>
          <p:nvPr/>
        </p:nvSpPr>
        <p:spPr>
          <a:xfrm>
            <a:off x="219076" y="1299647"/>
            <a:ext cx="2771774" cy="412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NAVIGATION</a:t>
            </a:r>
          </a:p>
        </p:txBody>
      </p:sp>
      <p:cxnSp>
        <p:nvCxnSpPr>
          <p:cNvPr id="15" name="Straight Arrow Connector 14">
            <a:extLst>
              <a:ext uri="{FF2B5EF4-FFF2-40B4-BE49-F238E27FC236}">
                <a16:creationId xmlns:a16="http://schemas.microsoft.com/office/drawing/2014/main" id="{FCFDB222-432E-4F10-9294-3B519A69204D}"/>
              </a:ext>
            </a:extLst>
          </p:cNvPr>
          <p:cNvCxnSpPr/>
          <p:nvPr/>
        </p:nvCxnSpPr>
        <p:spPr>
          <a:xfrm>
            <a:off x="2990850" y="2521703"/>
            <a:ext cx="3857625"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16" name="TextBox 15">
            <a:extLst>
              <a:ext uri="{FF2B5EF4-FFF2-40B4-BE49-F238E27FC236}">
                <a16:creationId xmlns:a16="http://schemas.microsoft.com/office/drawing/2014/main" id="{2DB6F0CA-A908-4689-BE77-BADE1DB42805}"/>
              </a:ext>
            </a:extLst>
          </p:cNvPr>
          <p:cNvSpPr txBox="1"/>
          <p:nvPr/>
        </p:nvSpPr>
        <p:spPr>
          <a:xfrm>
            <a:off x="3902929" y="2167324"/>
            <a:ext cx="2032416" cy="369332"/>
          </a:xfrm>
          <a:prstGeom prst="rect">
            <a:avLst/>
          </a:prstGeom>
          <a:noFill/>
        </p:spPr>
        <p:txBody>
          <a:bodyPr wrap="none" rtlCol="0">
            <a:spAutoFit/>
          </a:bodyPr>
          <a:lstStyle/>
          <a:p>
            <a:r>
              <a:rPr lang="en-IN" dirty="0"/>
              <a:t>Users View Request</a:t>
            </a:r>
          </a:p>
        </p:txBody>
      </p:sp>
      <p:cxnSp>
        <p:nvCxnSpPr>
          <p:cNvPr id="17" name="Straight Arrow Connector 16">
            <a:extLst>
              <a:ext uri="{FF2B5EF4-FFF2-40B4-BE49-F238E27FC236}">
                <a16:creationId xmlns:a16="http://schemas.microsoft.com/office/drawing/2014/main" id="{651F16DA-3E25-4098-81A2-142AE09610AC}"/>
              </a:ext>
            </a:extLst>
          </p:cNvPr>
          <p:cNvCxnSpPr/>
          <p:nvPr/>
        </p:nvCxnSpPr>
        <p:spPr>
          <a:xfrm flipH="1">
            <a:off x="2990850" y="2613402"/>
            <a:ext cx="3857625"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4B7E1C43-0CBF-49CB-81FD-32DD6EB9B920}"/>
              </a:ext>
            </a:extLst>
          </p:cNvPr>
          <p:cNvSpPr txBox="1"/>
          <p:nvPr/>
        </p:nvSpPr>
        <p:spPr>
          <a:xfrm>
            <a:off x="4317087" y="2613402"/>
            <a:ext cx="1204625" cy="369332"/>
          </a:xfrm>
          <a:prstGeom prst="rect">
            <a:avLst/>
          </a:prstGeom>
          <a:noFill/>
        </p:spPr>
        <p:txBody>
          <a:bodyPr wrap="none" rtlCol="0">
            <a:spAutoFit/>
          </a:bodyPr>
          <a:lstStyle/>
          <a:p>
            <a:r>
              <a:rPr lang="en-IN" dirty="0"/>
              <a:t>Login View</a:t>
            </a:r>
          </a:p>
        </p:txBody>
      </p:sp>
      <p:sp>
        <p:nvSpPr>
          <p:cNvPr id="19" name="TextBox 18">
            <a:extLst>
              <a:ext uri="{FF2B5EF4-FFF2-40B4-BE49-F238E27FC236}">
                <a16:creationId xmlns:a16="http://schemas.microsoft.com/office/drawing/2014/main" id="{83285340-F636-468F-A6A8-B97AAB804F33}"/>
              </a:ext>
            </a:extLst>
          </p:cNvPr>
          <p:cNvSpPr txBox="1"/>
          <p:nvPr/>
        </p:nvSpPr>
        <p:spPr>
          <a:xfrm>
            <a:off x="10427646" y="1968579"/>
            <a:ext cx="716863" cy="369332"/>
          </a:xfrm>
          <a:prstGeom prst="rect">
            <a:avLst/>
          </a:prstGeom>
          <a:noFill/>
        </p:spPr>
        <p:txBody>
          <a:bodyPr wrap="none" rtlCol="0">
            <a:spAutoFit/>
          </a:bodyPr>
          <a:lstStyle/>
          <a:p>
            <a:r>
              <a:rPr lang="en-US" dirty="0"/>
              <a:t>monk</a:t>
            </a:r>
          </a:p>
        </p:txBody>
      </p:sp>
      <p:sp>
        <p:nvSpPr>
          <p:cNvPr id="20" name="Title 19">
            <a:extLst>
              <a:ext uri="{FF2B5EF4-FFF2-40B4-BE49-F238E27FC236}">
                <a16:creationId xmlns:a16="http://schemas.microsoft.com/office/drawing/2014/main" id="{5C0298CE-DB10-4341-A063-9C841AE9D9A5}"/>
              </a:ext>
            </a:extLst>
          </p:cNvPr>
          <p:cNvSpPr>
            <a:spLocks noGrp="1"/>
          </p:cNvSpPr>
          <p:nvPr>
            <p:ph type="title"/>
          </p:nvPr>
        </p:nvSpPr>
        <p:spPr>
          <a:xfrm>
            <a:off x="3341716" y="5410622"/>
            <a:ext cx="6212341" cy="1325563"/>
          </a:xfrm>
        </p:spPr>
        <p:txBody>
          <a:bodyPr/>
          <a:lstStyle/>
          <a:p>
            <a:r>
              <a:rPr lang="en-US" dirty="0"/>
              <a:t>CRUD Application Secured</a:t>
            </a:r>
          </a:p>
        </p:txBody>
      </p:sp>
      <p:cxnSp>
        <p:nvCxnSpPr>
          <p:cNvPr id="21" name="Straight Arrow Connector 20">
            <a:extLst>
              <a:ext uri="{FF2B5EF4-FFF2-40B4-BE49-F238E27FC236}">
                <a16:creationId xmlns:a16="http://schemas.microsoft.com/office/drawing/2014/main" id="{50830DF3-349C-403B-AEC4-831348F2B210}"/>
              </a:ext>
            </a:extLst>
          </p:cNvPr>
          <p:cNvCxnSpPr/>
          <p:nvPr/>
        </p:nvCxnSpPr>
        <p:spPr>
          <a:xfrm>
            <a:off x="2990324" y="3337301"/>
            <a:ext cx="3857625" cy="0"/>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a:extLst>
              <a:ext uri="{FF2B5EF4-FFF2-40B4-BE49-F238E27FC236}">
                <a16:creationId xmlns:a16="http://schemas.microsoft.com/office/drawing/2014/main" id="{8431BD10-8034-4865-B967-E978C2C50676}"/>
              </a:ext>
            </a:extLst>
          </p:cNvPr>
          <p:cNvCxnSpPr/>
          <p:nvPr/>
        </p:nvCxnSpPr>
        <p:spPr>
          <a:xfrm flipH="1">
            <a:off x="2990324" y="3429000"/>
            <a:ext cx="3857625" cy="0"/>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sp>
        <p:nvSpPr>
          <p:cNvPr id="23" name="TextBox 22">
            <a:extLst>
              <a:ext uri="{FF2B5EF4-FFF2-40B4-BE49-F238E27FC236}">
                <a16:creationId xmlns:a16="http://schemas.microsoft.com/office/drawing/2014/main" id="{41B3E723-2808-49CC-AD9C-3888A10B68C5}"/>
              </a:ext>
            </a:extLst>
          </p:cNvPr>
          <p:cNvSpPr txBox="1"/>
          <p:nvPr/>
        </p:nvSpPr>
        <p:spPr>
          <a:xfrm>
            <a:off x="4309193" y="3439457"/>
            <a:ext cx="1219886" cy="369332"/>
          </a:xfrm>
          <a:prstGeom prst="rect">
            <a:avLst/>
          </a:prstGeom>
          <a:noFill/>
        </p:spPr>
        <p:txBody>
          <a:bodyPr wrap="none" rtlCol="0">
            <a:spAutoFit/>
          </a:bodyPr>
          <a:lstStyle/>
          <a:p>
            <a:r>
              <a:rPr lang="en-IN" dirty="0"/>
              <a:t>Users View</a:t>
            </a:r>
          </a:p>
        </p:txBody>
      </p:sp>
      <p:sp>
        <p:nvSpPr>
          <p:cNvPr id="24" name="TextBox 23">
            <a:extLst>
              <a:ext uri="{FF2B5EF4-FFF2-40B4-BE49-F238E27FC236}">
                <a16:creationId xmlns:a16="http://schemas.microsoft.com/office/drawing/2014/main" id="{A9323752-0D9F-4894-B759-534831DE3C9F}"/>
              </a:ext>
            </a:extLst>
          </p:cNvPr>
          <p:cNvSpPr txBox="1"/>
          <p:nvPr/>
        </p:nvSpPr>
        <p:spPr>
          <a:xfrm>
            <a:off x="4317087" y="2973499"/>
            <a:ext cx="1228221" cy="369332"/>
          </a:xfrm>
          <a:prstGeom prst="rect">
            <a:avLst/>
          </a:prstGeom>
          <a:noFill/>
        </p:spPr>
        <p:txBody>
          <a:bodyPr wrap="none" rtlCol="0">
            <a:spAutoFit/>
          </a:bodyPr>
          <a:lstStyle/>
          <a:p>
            <a:r>
              <a:rPr lang="en-IN" dirty="0"/>
              <a:t>Login POST</a:t>
            </a:r>
          </a:p>
        </p:txBody>
      </p:sp>
    </p:spTree>
    <p:extLst>
      <p:ext uri="{BB962C8B-B14F-4D97-AF65-F5344CB8AC3E}">
        <p14:creationId xmlns:p14="http://schemas.microsoft.com/office/powerpoint/2010/main" val="17473067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FBB3750-1460-FDED-D5C8-AB1ABA34B315}"/>
              </a:ext>
            </a:extLst>
          </p:cNvPr>
          <p:cNvSpPr/>
          <p:nvPr/>
        </p:nvSpPr>
        <p:spPr>
          <a:xfrm>
            <a:off x="6848475" y="857249"/>
            <a:ext cx="3135110" cy="46208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n-IN" dirty="0"/>
              <a:t>NODE SERVER (localhost:3000)</a:t>
            </a:r>
          </a:p>
        </p:txBody>
      </p:sp>
      <p:sp>
        <p:nvSpPr>
          <p:cNvPr id="4" name="Rectangle 3">
            <a:extLst>
              <a:ext uri="{FF2B5EF4-FFF2-40B4-BE49-F238E27FC236}">
                <a16:creationId xmlns:a16="http://schemas.microsoft.com/office/drawing/2014/main" id="{CCD384B0-EDBD-46CB-7AC2-3108A13975B4}"/>
              </a:ext>
            </a:extLst>
          </p:cNvPr>
          <p:cNvSpPr/>
          <p:nvPr/>
        </p:nvSpPr>
        <p:spPr>
          <a:xfrm>
            <a:off x="237433" y="1041916"/>
            <a:ext cx="2771774" cy="37433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BROWSER</a:t>
            </a:r>
          </a:p>
        </p:txBody>
      </p:sp>
      <p:cxnSp>
        <p:nvCxnSpPr>
          <p:cNvPr id="5" name="Straight Arrow Connector 4">
            <a:extLst>
              <a:ext uri="{FF2B5EF4-FFF2-40B4-BE49-F238E27FC236}">
                <a16:creationId xmlns:a16="http://schemas.microsoft.com/office/drawing/2014/main" id="{0BE4D2BC-6D5E-C1BC-07FC-31057B455CFE}"/>
              </a:ext>
            </a:extLst>
          </p:cNvPr>
          <p:cNvCxnSpPr/>
          <p:nvPr/>
        </p:nvCxnSpPr>
        <p:spPr>
          <a:xfrm>
            <a:off x="3009207" y="1579424"/>
            <a:ext cx="38392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1DB2C75-B272-5B20-C5E6-E1F973C9090B}"/>
              </a:ext>
            </a:extLst>
          </p:cNvPr>
          <p:cNvCxnSpPr/>
          <p:nvPr/>
        </p:nvCxnSpPr>
        <p:spPr>
          <a:xfrm flipH="1">
            <a:off x="2990850" y="1670863"/>
            <a:ext cx="38576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37D84E0-8DAF-E3E2-5107-A26FDFC9D89B}"/>
              </a:ext>
            </a:extLst>
          </p:cNvPr>
          <p:cNvSpPr txBox="1"/>
          <p:nvPr/>
        </p:nvSpPr>
        <p:spPr>
          <a:xfrm>
            <a:off x="4065971" y="1212278"/>
            <a:ext cx="1557158" cy="369332"/>
          </a:xfrm>
          <a:prstGeom prst="rect">
            <a:avLst/>
          </a:prstGeom>
          <a:noFill/>
        </p:spPr>
        <p:txBody>
          <a:bodyPr wrap="none" rtlCol="0">
            <a:spAutoFit/>
          </a:bodyPr>
          <a:lstStyle/>
          <a:p>
            <a:r>
              <a:rPr lang="en-IN" dirty="0"/>
              <a:t>localhost:3000</a:t>
            </a:r>
          </a:p>
        </p:txBody>
      </p:sp>
      <p:sp>
        <p:nvSpPr>
          <p:cNvPr id="8" name="TextBox 7">
            <a:extLst>
              <a:ext uri="{FF2B5EF4-FFF2-40B4-BE49-F238E27FC236}">
                <a16:creationId xmlns:a16="http://schemas.microsoft.com/office/drawing/2014/main" id="{5DD23A2F-E5DC-5F3C-855E-3BED2E5880A0}"/>
              </a:ext>
            </a:extLst>
          </p:cNvPr>
          <p:cNvSpPr txBox="1"/>
          <p:nvPr/>
        </p:nvSpPr>
        <p:spPr>
          <a:xfrm>
            <a:off x="4003289" y="1727852"/>
            <a:ext cx="1832746" cy="369332"/>
          </a:xfrm>
          <a:prstGeom prst="rect">
            <a:avLst/>
          </a:prstGeom>
          <a:noFill/>
        </p:spPr>
        <p:txBody>
          <a:bodyPr wrap="none" rtlCol="0">
            <a:spAutoFit/>
          </a:bodyPr>
          <a:lstStyle/>
          <a:p>
            <a:r>
              <a:rPr lang="en-IN" dirty="0"/>
              <a:t>Home Index View</a:t>
            </a:r>
          </a:p>
        </p:txBody>
      </p:sp>
      <p:sp>
        <p:nvSpPr>
          <p:cNvPr id="9" name="Rectangle: Rounded Corners 8">
            <a:extLst>
              <a:ext uri="{FF2B5EF4-FFF2-40B4-BE49-F238E27FC236}">
                <a16:creationId xmlns:a16="http://schemas.microsoft.com/office/drawing/2014/main" id="{422C5D3D-4DF8-988E-6D99-AA33D2E6262B}"/>
              </a:ext>
            </a:extLst>
          </p:cNvPr>
          <p:cNvSpPr/>
          <p:nvPr/>
        </p:nvSpPr>
        <p:spPr>
          <a:xfrm>
            <a:off x="7261606" y="1745035"/>
            <a:ext cx="2276054" cy="15962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EXPRESS JS</a:t>
            </a:r>
          </a:p>
          <a:p>
            <a:pPr algn="ctr"/>
            <a:r>
              <a:rPr lang="en-IN" dirty="0"/>
              <a:t>Web App</a:t>
            </a:r>
          </a:p>
        </p:txBody>
      </p:sp>
      <p:cxnSp>
        <p:nvCxnSpPr>
          <p:cNvPr id="10" name="Straight Arrow Connector 9">
            <a:extLst>
              <a:ext uri="{FF2B5EF4-FFF2-40B4-BE49-F238E27FC236}">
                <a16:creationId xmlns:a16="http://schemas.microsoft.com/office/drawing/2014/main" id="{DF66DEAD-59C2-8F99-E518-9E98860772BA}"/>
              </a:ext>
            </a:extLst>
          </p:cNvPr>
          <p:cNvCxnSpPr/>
          <p:nvPr/>
        </p:nvCxnSpPr>
        <p:spPr>
          <a:xfrm>
            <a:off x="2990850" y="2521703"/>
            <a:ext cx="3857625"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86FEA03A-AA05-5557-2F80-D6835CADD2B4}"/>
              </a:ext>
            </a:extLst>
          </p:cNvPr>
          <p:cNvSpPr txBox="1"/>
          <p:nvPr/>
        </p:nvSpPr>
        <p:spPr>
          <a:xfrm>
            <a:off x="3902929" y="2167324"/>
            <a:ext cx="2032416" cy="369332"/>
          </a:xfrm>
          <a:prstGeom prst="rect">
            <a:avLst/>
          </a:prstGeom>
          <a:noFill/>
        </p:spPr>
        <p:txBody>
          <a:bodyPr wrap="none" rtlCol="0">
            <a:spAutoFit/>
          </a:bodyPr>
          <a:lstStyle/>
          <a:p>
            <a:r>
              <a:rPr lang="en-IN" dirty="0"/>
              <a:t>Users View Request</a:t>
            </a:r>
          </a:p>
        </p:txBody>
      </p:sp>
      <p:cxnSp>
        <p:nvCxnSpPr>
          <p:cNvPr id="12" name="Straight Arrow Connector 11">
            <a:extLst>
              <a:ext uri="{FF2B5EF4-FFF2-40B4-BE49-F238E27FC236}">
                <a16:creationId xmlns:a16="http://schemas.microsoft.com/office/drawing/2014/main" id="{0C63BE54-2C78-CD70-298D-744EC2B690F7}"/>
              </a:ext>
            </a:extLst>
          </p:cNvPr>
          <p:cNvCxnSpPr/>
          <p:nvPr/>
        </p:nvCxnSpPr>
        <p:spPr>
          <a:xfrm flipH="1">
            <a:off x="2990850" y="2613402"/>
            <a:ext cx="3857625"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13" name="TextBox 12">
            <a:extLst>
              <a:ext uri="{FF2B5EF4-FFF2-40B4-BE49-F238E27FC236}">
                <a16:creationId xmlns:a16="http://schemas.microsoft.com/office/drawing/2014/main" id="{83D19A33-8C4F-DD1A-1008-50FB19F1DCBD}"/>
              </a:ext>
            </a:extLst>
          </p:cNvPr>
          <p:cNvSpPr txBox="1"/>
          <p:nvPr/>
        </p:nvSpPr>
        <p:spPr>
          <a:xfrm>
            <a:off x="4317087" y="2613402"/>
            <a:ext cx="1204625" cy="369332"/>
          </a:xfrm>
          <a:prstGeom prst="rect">
            <a:avLst/>
          </a:prstGeom>
          <a:noFill/>
        </p:spPr>
        <p:txBody>
          <a:bodyPr wrap="none" rtlCol="0">
            <a:spAutoFit/>
          </a:bodyPr>
          <a:lstStyle/>
          <a:p>
            <a:r>
              <a:rPr lang="en-IN" dirty="0"/>
              <a:t>Login View</a:t>
            </a:r>
          </a:p>
        </p:txBody>
      </p:sp>
      <p:cxnSp>
        <p:nvCxnSpPr>
          <p:cNvPr id="14" name="Straight Arrow Connector 13">
            <a:extLst>
              <a:ext uri="{FF2B5EF4-FFF2-40B4-BE49-F238E27FC236}">
                <a16:creationId xmlns:a16="http://schemas.microsoft.com/office/drawing/2014/main" id="{F397D729-1457-4AC7-826E-985F94CCD169}"/>
              </a:ext>
            </a:extLst>
          </p:cNvPr>
          <p:cNvCxnSpPr/>
          <p:nvPr/>
        </p:nvCxnSpPr>
        <p:spPr>
          <a:xfrm>
            <a:off x="2990324" y="3337301"/>
            <a:ext cx="3857625" cy="0"/>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9E2F4A25-6FF8-8E79-D67B-F12F2F316000}"/>
              </a:ext>
            </a:extLst>
          </p:cNvPr>
          <p:cNvCxnSpPr/>
          <p:nvPr/>
        </p:nvCxnSpPr>
        <p:spPr>
          <a:xfrm flipH="1">
            <a:off x="2990324" y="3429000"/>
            <a:ext cx="3857625" cy="0"/>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sp>
        <p:nvSpPr>
          <p:cNvPr id="16" name="TextBox 15">
            <a:extLst>
              <a:ext uri="{FF2B5EF4-FFF2-40B4-BE49-F238E27FC236}">
                <a16:creationId xmlns:a16="http://schemas.microsoft.com/office/drawing/2014/main" id="{268C2F17-D612-DCA0-9F6A-19783A26DF06}"/>
              </a:ext>
            </a:extLst>
          </p:cNvPr>
          <p:cNvSpPr txBox="1"/>
          <p:nvPr/>
        </p:nvSpPr>
        <p:spPr>
          <a:xfrm>
            <a:off x="3565932" y="3420086"/>
            <a:ext cx="2860848" cy="646331"/>
          </a:xfrm>
          <a:prstGeom prst="rect">
            <a:avLst/>
          </a:prstGeom>
          <a:noFill/>
        </p:spPr>
        <p:txBody>
          <a:bodyPr wrap="none" rtlCol="0">
            <a:spAutoFit/>
          </a:bodyPr>
          <a:lstStyle/>
          <a:p>
            <a:r>
              <a:rPr lang="en-IN" dirty="0"/>
              <a:t>Users View + Client Side App</a:t>
            </a:r>
          </a:p>
          <a:p>
            <a:pPr algn="ctr"/>
            <a:r>
              <a:rPr lang="en-IN" dirty="0"/>
              <a:t>(jQuery)</a:t>
            </a:r>
          </a:p>
        </p:txBody>
      </p:sp>
      <p:sp>
        <p:nvSpPr>
          <p:cNvPr id="17" name="TextBox 16">
            <a:extLst>
              <a:ext uri="{FF2B5EF4-FFF2-40B4-BE49-F238E27FC236}">
                <a16:creationId xmlns:a16="http://schemas.microsoft.com/office/drawing/2014/main" id="{082EE165-6F02-81F2-EC31-B3A178DC941B}"/>
              </a:ext>
            </a:extLst>
          </p:cNvPr>
          <p:cNvSpPr txBox="1"/>
          <p:nvPr/>
        </p:nvSpPr>
        <p:spPr>
          <a:xfrm>
            <a:off x="4317087" y="2973499"/>
            <a:ext cx="1228221" cy="369332"/>
          </a:xfrm>
          <a:prstGeom prst="rect">
            <a:avLst/>
          </a:prstGeom>
          <a:noFill/>
        </p:spPr>
        <p:txBody>
          <a:bodyPr wrap="none" rtlCol="0">
            <a:spAutoFit/>
          </a:bodyPr>
          <a:lstStyle/>
          <a:p>
            <a:r>
              <a:rPr lang="en-IN" dirty="0"/>
              <a:t>Login POST</a:t>
            </a:r>
          </a:p>
        </p:txBody>
      </p:sp>
      <p:sp>
        <p:nvSpPr>
          <p:cNvPr id="18" name="Rectangle: Rounded Corners 17">
            <a:extLst>
              <a:ext uri="{FF2B5EF4-FFF2-40B4-BE49-F238E27FC236}">
                <a16:creationId xmlns:a16="http://schemas.microsoft.com/office/drawing/2014/main" id="{D54D2973-88F7-57C3-D46D-66ACB2654B29}"/>
              </a:ext>
            </a:extLst>
          </p:cNvPr>
          <p:cNvSpPr/>
          <p:nvPr/>
        </p:nvSpPr>
        <p:spPr>
          <a:xfrm>
            <a:off x="7278003" y="3443608"/>
            <a:ext cx="2276054" cy="15962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EXPRESS JS</a:t>
            </a:r>
          </a:p>
          <a:p>
            <a:pPr algn="ctr"/>
            <a:r>
              <a:rPr lang="en-IN" dirty="0"/>
              <a:t>Web API</a:t>
            </a:r>
          </a:p>
        </p:txBody>
      </p:sp>
      <p:sp>
        <p:nvSpPr>
          <p:cNvPr id="19" name="Flowchart: Magnetic Disk 18">
            <a:extLst>
              <a:ext uri="{FF2B5EF4-FFF2-40B4-BE49-F238E27FC236}">
                <a16:creationId xmlns:a16="http://schemas.microsoft.com/office/drawing/2014/main" id="{FDFDE7BE-480D-E180-15F1-93B01DBBC198}"/>
              </a:ext>
            </a:extLst>
          </p:cNvPr>
          <p:cNvSpPr/>
          <p:nvPr/>
        </p:nvSpPr>
        <p:spPr>
          <a:xfrm>
            <a:off x="10176440" y="5267632"/>
            <a:ext cx="1702447" cy="133698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MONGO DB</a:t>
            </a:r>
          </a:p>
        </p:txBody>
      </p:sp>
      <p:cxnSp>
        <p:nvCxnSpPr>
          <p:cNvPr id="20" name="Connector: Elbow 19">
            <a:extLst>
              <a:ext uri="{FF2B5EF4-FFF2-40B4-BE49-F238E27FC236}">
                <a16:creationId xmlns:a16="http://schemas.microsoft.com/office/drawing/2014/main" id="{6DB109A6-CBE8-14B6-542B-583CA0B09EF7}"/>
              </a:ext>
            </a:extLst>
          </p:cNvPr>
          <p:cNvCxnSpPr>
            <a:cxnSpLocks/>
            <a:endCxn id="19" idx="1"/>
          </p:cNvCxnSpPr>
          <p:nvPr/>
        </p:nvCxnSpPr>
        <p:spPr>
          <a:xfrm>
            <a:off x="9255107" y="3730201"/>
            <a:ext cx="1772557" cy="1537431"/>
          </a:xfrm>
          <a:prstGeom prst="bentConnector2">
            <a:avLst/>
          </a:prstGeom>
          <a:ln w="38100">
            <a:solidFill>
              <a:srgbClr val="00B050"/>
            </a:solidFill>
            <a:tailEnd type="triangle"/>
          </a:ln>
        </p:spPr>
        <p:style>
          <a:lnRef idx="1">
            <a:schemeClr val="accent2"/>
          </a:lnRef>
          <a:fillRef idx="0">
            <a:schemeClr val="accent2"/>
          </a:fillRef>
          <a:effectRef idx="0">
            <a:schemeClr val="accent2"/>
          </a:effectRef>
          <a:fontRef idx="minor">
            <a:schemeClr val="tx1"/>
          </a:fontRef>
        </p:style>
      </p:cxnSp>
      <p:cxnSp>
        <p:nvCxnSpPr>
          <p:cNvPr id="21" name="Connector: Elbow 20">
            <a:extLst>
              <a:ext uri="{FF2B5EF4-FFF2-40B4-BE49-F238E27FC236}">
                <a16:creationId xmlns:a16="http://schemas.microsoft.com/office/drawing/2014/main" id="{DA609374-565E-689D-2073-6D7904483EC0}"/>
              </a:ext>
            </a:extLst>
          </p:cNvPr>
          <p:cNvCxnSpPr>
            <a:cxnSpLocks/>
          </p:cNvCxnSpPr>
          <p:nvPr/>
        </p:nvCxnSpPr>
        <p:spPr>
          <a:xfrm rot="16200000" flipV="1">
            <a:off x="9330632" y="3939684"/>
            <a:ext cx="1336980" cy="1318916"/>
          </a:xfrm>
          <a:prstGeom prst="bentConnector2">
            <a:avLst/>
          </a:prstGeom>
          <a:ln w="38100">
            <a:solidFill>
              <a:srgbClr val="00B050"/>
            </a:solidFill>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C080AC79-8F38-A0E8-4B7D-48996E0C6BFE}"/>
              </a:ext>
            </a:extLst>
          </p:cNvPr>
          <p:cNvCxnSpPr>
            <a:cxnSpLocks/>
          </p:cNvCxnSpPr>
          <p:nvPr/>
        </p:nvCxnSpPr>
        <p:spPr>
          <a:xfrm>
            <a:off x="3009207" y="4389123"/>
            <a:ext cx="4268796" cy="0"/>
          </a:xfrm>
          <a:prstGeom prst="straightConnector1">
            <a:avLst/>
          </a:prstGeom>
          <a:ln w="38100">
            <a:solidFill>
              <a:srgbClr val="00B050"/>
            </a:solidFill>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B5E8D393-AA00-837C-4E3B-8641A71BD8EF}"/>
              </a:ext>
            </a:extLst>
          </p:cNvPr>
          <p:cNvCxnSpPr>
            <a:cxnSpLocks/>
          </p:cNvCxnSpPr>
          <p:nvPr/>
        </p:nvCxnSpPr>
        <p:spPr>
          <a:xfrm flipH="1">
            <a:off x="3009207" y="4608024"/>
            <a:ext cx="4252399" cy="0"/>
          </a:xfrm>
          <a:prstGeom prst="straightConnector1">
            <a:avLst/>
          </a:prstGeom>
          <a:ln w="38100">
            <a:solidFill>
              <a:srgbClr val="00B050"/>
            </a:solidFill>
            <a:tailEnd type="triangle"/>
          </a:ln>
        </p:spPr>
        <p:style>
          <a:lnRef idx="1">
            <a:schemeClr val="accent6"/>
          </a:lnRef>
          <a:fillRef idx="0">
            <a:schemeClr val="accent6"/>
          </a:fillRef>
          <a:effectRef idx="0">
            <a:schemeClr val="accent6"/>
          </a:effectRef>
          <a:fontRef idx="minor">
            <a:schemeClr val="tx1"/>
          </a:fontRef>
        </p:style>
      </p:cxnSp>
      <p:sp>
        <p:nvSpPr>
          <p:cNvPr id="24" name="TextBox 23">
            <a:extLst>
              <a:ext uri="{FF2B5EF4-FFF2-40B4-BE49-F238E27FC236}">
                <a16:creationId xmlns:a16="http://schemas.microsoft.com/office/drawing/2014/main" id="{88B5A54C-90E2-F5EF-D92B-B6FC8E0FF10A}"/>
              </a:ext>
            </a:extLst>
          </p:cNvPr>
          <p:cNvSpPr txBox="1"/>
          <p:nvPr/>
        </p:nvSpPr>
        <p:spPr>
          <a:xfrm>
            <a:off x="4013594" y="4034053"/>
            <a:ext cx="1732590" cy="369332"/>
          </a:xfrm>
          <a:prstGeom prst="rect">
            <a:avLst/>
          </a:prstGeom>
          <a:noFill/>
        </p:spPr>
        <p:txBody>
          <a:bodyPr wrap="none" rtlCol="0">
            <a:spAutoFit/>
          </a:bodyPr>
          <a:lstStyle/>
          <a:p>
            <a:r>
              <a:rPr lang="en-IN" dirty="0"/>
              <a:t>AJAX – </a:t>
            </a:r>
            <a:r>
              <a:rPr lang="en-IN" dirty="0" err="1"/>
              <a:t>api</a:t>
            </a:r>
            <a:r>
              <a:rPr lang="en-IN" dirty="0"/>
              <a:t>/users</a:t>
            </a:r>
          </a:p>
        </p:txBody>
      </p:sp>
      <p:sp>
        <p:nvSpPr>
          <p:cNvPr id="25" name="TextBox 24">
            <a:extLst>
              <a:ext uri="{FF2B5EF4-FFF2-40B4-BE49-F238E27FC236}">
                <a16:creationId xmlns:a16="http://schemas.microsoft.com/office/drawing/2014/main" id="{52B1D286-5FFD-8CB2-CF6D-B7C6BC0E971A}"/>
              </a:ext>
            </a:extLst>
          </p:cNvPr>
          <p:cNvSpPr txBox="1"/>
          <p:nvPr/>
        </p:nvSpPr>
        <p:spPr>
          <a:xfrm>
            <a:off x="4586878" y="4642259"/>
            <a:ext cx="665567" cy="369332"/>
          </a:xfrm>
          <a:prstGeom prst="rect">
            <a:avLst/>
          </a:prstGeom>
          <a:noFill/>
        </p:spPr>
        <p:txBody>
          <a:bodyPr wrap="none" rtlCol="0">
            <a:spAutoFit/>
          </a:bodyPr>
          <a:lstStyle/>
          <a:p>
            <a:r>
              <a:rPr lang="en-IN" dirty="0"/>
              <a:t>JSON</a:t>
            </a:r>
          </a:p>
        </p:txBody>
      </p:sp>
      <p:sp>
        <p:nvSpPr>
          <p:cNvPr id="26" name="TextBox 25">
            <a:extLst>
              <a:ext uri="{FF2B5EF4-FFF2-40B4-BE49-F238E27FC236}">
                <a16:creationId xmlns:a16="http://schemas.microsoft.com/office/drawing/2014/main" id="{E279812D-9495-2A12-C3DB-44881A845FC6}"/>
              </a:ext>
            </a:extLst>
          </p:cNvPr>
          <p:cNvSpPr txBox="1"/>
          <p:nvPr/>
        </p:nvSpPr>
        <p:spPr>
          <a:xfrm>
            <a:off x="314481" y="4403385"/>
            <a:ext cx="2606483" cy="369332"/>
          </a:xfrm>
          <a:prstGeom prst="rect">
            <a:avLst/>
          </a:prstGeom>
          <a:noFill/>
        </p:spPr>
        <p:txBody>
          <a:bodyPr wrap="none" rtlCol="0">
            <a:spAutoFit/>
          </a:bodyPr>
          <a:lstStyle/>
          <a:p>
            <a:r>
              <a:rPr lang="en-IN" dirty="0"/>
              <a:t>JSON to HTML Conversion</a:t>
            </a:r>
            <a:endParaRPr lang="en-US" dirty="0"/>
          </a:p>
        </p:txBody>
      </p:sp>
      <p:sp>
        <p:nvSpPr>
          <p:cNvPr id="27" name="Title 19">
            <a:extLst>
              <a:ext uri="{FF2B5EF4-FFF2-40B4-BE49-F238E27FC236}">
                <a16:creationId xmlns:a16="http://schemas.microsoft.com/office/drawing/2014/main" id="{C9575FE5-D1E8-77C0-6779-1DF0EDE9D711}"/>
              </a:ext>
            </a:extLst>
          </p:cNvPr>
          <p:cNvSpPr>
            <a:spLocks noGrp="1"/>
          </p:cNvSpPr>
          <p:nvPr>
            <p:ph type="title"/>
          </p:nvPr>
        </p:nvSpPr>
        <p:spPr>
          <a:xfrm>
            <a:off x="313113" y="5459113"/>
            <a:ext cx="6212341" cy="1325563"/>
          </a:xfrm>
        </p:spPr>
        <p:txBody>
          <a:bodyPr/>
          <a:lstStyle/>
          <a:p>
            <a:r>
              <a:rPr lang="en-IN" dirty="0"/>
              <a:t>In Domain Communication</a:t>
            </a:r>
            <a:endParaRPr lang="en-US" dirty="0"/>
          </a:p>
        </p:txBody>
      </p:sp>
      <p:sp>
        <p:nvSpPr>
          <p:cNvPr id="28" name="TextBox 27">
            <a:extLst>
              <a:ext uri="{FF2B5EF4-FFF2-40B4-BE49-F238E27FC236}">
                <a16:creationId xmlns:a16="http://schemas.microsoft.com/office/drawing/2014/main" id="{63D9DEAD-41DC-8B5B-9E33-22826DC40C0C}"/>
              </a:ext>
            </a:extLst>
          </p:cNvPr>
          <p:cNvSpPr txBox="1"/>
          <p:nvPr/>
        </p:nvSpPr>
        <p:spPr>
          <a:xfrm>
            <a:off x="1182003" y="117496"/>
            <a:ext cx="6096000" cy="646331"/>
          </a:xfrm>
          <a:prstGeom prst="rect">
            <a:avLst/>
          </a:prstGeom>
          <a:noFill/>
        </p:spPr>
        <p:txBody>
          <a:bodyPr wrap="square">
            <a:spAutoFit/>
          </a:bodyPr>
          <a:lstStyle/>
          <a:p>
            <a:r>
              <a:rPr lang="en-IN" dirty="0"/>
              <a:t>localhost:3000/users</a:t>
            </a:r>
          </a:p>
          <a:p>
            <a:r>
              <a:rPr lang="en-IN" dirty="0"/>
              <a:t>localhost:3000/</a:t>
            </a:r>
            <a:r>
              <a:rPr lang="en-IN" dirty="0" err="1"/>
              <a:t>api</a:t>
            </a:r>
            <a:r>
              <a:rPr lang="en-IN" dirty="0"/>
              <a:t>/users</a:t>
            </a:r>
          </a:p>
        </p:txBody>
      </p:sp>
    </p:spTree>
    <p:extLst>
      <p:ext uri="{BB962C8B-B14F-4D97-AF65-F5344CB8AC3E}">
        <p14:creationId xmlns:p14="http://schemas.microsoft.com/office/powerpoint/2010/main" val="418617287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9">
            <a:extLst>
              <a:ext uri="{FF2B5EF4-FFF2-40B4-BE49-F238E27FC236}">
                <a16:creationId xmlns:a16="http://schemas.microsoft.com/office/drawing/2014/main" id="{34B44481-C8A9-7015-4F79-65E7BB23EB38}"/>
              </a:ext>
            </a:extLst>
          </p:cNvPr>
          <p:cNvSpPr>
            <a:spLocks noGrp="1"/>
          </p:cNvSpPr>
          <p:nvPr>
            <p:ph type="title"/>
          </p:nvPr>
        </p:nvSpPr>
        <p:spPr>
          <a:xfrm>
            <a:off x="313113" y="5459113"/>
            <a:ext cx="7433887" cy="1325563"/>
          </a:xfrm>
        </p:spPr>
        <p:txBody>
          <a:bodyPr/>
          <a:lstStyle/>
          <a:p>
            <a:r>
              <a:rPr lang="en-IN" dirty="0"/>
              <a:t>Cross Domain Communication</a:t>
            </a:r>
            <a:endParaRPr lang="en-US" dirty="0"/>
          </a:p>
        </p:txBody>
      </p:sp>
      <p:sp>
        <p:nvSpPr>
          <p:cNvPr id="29" name="Rectangle 28">
            <a:extLst>
              <a:ext uri="{FF2B5EF4-FFF2-40B4-BE49-F238E27FC236}">
                <a16:creationId xmlns:a16="http://schemas.microsoft.com/office/drawing/2014/main" id="{AC88DBB0-D68D-1D69-0C25-8789A5BABB54}"/>
              </a:ext>
            </a:extLst>
          </p:cNvPr>
          <p:cNvSpPr/>
          <p:nvPr/>
        </p:nvSpPr>
        <p:spPr>
          <a:xfrm>
            <a:off x="219076" y="656706"/>
            <a:ext cx="2771774" cy="46439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BROWSER</a:t>
            </a:r>
          </a:p>
        </p:txBody>
      </p:sp>
      <p:sp>
        <p:nvSpPr>
          <p:cNvPr id="30" name="Rectangle: Rounded Corners 29">
            <a:extLst>
              <a:ext uri="{FF2B5EF4-FFF2-40B4-BE49-F238E27FC236}">
                <a16:creationId xmlns:a16="http://schemas.microsoft.com/office/drawing/2014/main" id="{96666C45-B93B-6A57-53F5-8E6CDE4B6C9C}"/>
              </a:ext>
            </a:extLst>
          </p:cNvPr>
          <p:cNvSpPr/>
          <p:nvPr/>
        </p:nvSpPr>
        <p:spPr>
          <a:xfrm>
            <a:off x="6776431" y="386057"/>
            <a:ext cx="3135110" cy="1834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SERVER</a:t>
            </a:r>
          </a:p>
        </p:txBody>
      </p:sp>
      <p:cxnSp>
        <p:nvCxnSpPr>
          <p:cNvPr id="31" name="Straight Arrow Connector 30">
            <a:extLst>
              <a:ext uri="{FF2B5EF4-FFF2-40B4-BE49-F238E27FC236}">
                <a16:creationId xmlns:a16="http://schemas.microsoft.com/office/drawing/2014/main" id="{F55C13D4-C290-5A87-3ECE-5486CA92B1D4}"/>
              </a:ext>
            </a:extLst>
          </p:cNvPr>
          <p:cNvCxnSpPr/>
          <p:nvPr/>
        </p:nvCxnSpPr>
        <p:spPr>
          <a:xfrm>
            <a:off x="2999238" y="965052"/>
            <a:ext cx="37771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2995838-38D6-DFB1-1567-2BEBE674CA37}"/>
              </a:ext>
            </a:extLst>
          </p:cNvPr>
          <p:cNvCxnSpPr/>
          <p:nvPr/>
        </p:nvCxnSpPr>
        <p:spPr>
          <a:xfrm flipH="1">
            <a:off x="2999238" y="1489699"/>
            <a:ext cx="37771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CC3DDE3-B21F-F0F2-41E0-EB95E45BECBC}"/>
              </a:ext>
            </a:extLst>
          </p:cNvPr>
          <p:cNvSpPr txBox="1"/>
          <p:nvPr/>
        </p:nvSpPr>
        <p:spPr>
          <a:xfrm>
            <a:off x="3503121" y="595719"/>
            <a:ext cx="2833083" cy="369332"/>
          </a:xfrm>
          <a:prstGeom prst="rect">
            <a:avLst/>
          </a:prstGeom>
          <a:noFill/>
        </p:spPr>
        <p:txBody>
          <a:bodyPr wrap="none" rtlCol="0">
            <a:spAutoFit/>
          </a:bodyPr>
          <a:lstStyle/>
          <a:p>
            <a:r>
              <a:rPr lang="en-IN" dirty="0"/>
              <a:t>HTTP + URL (localhost:4000)</a:t>
            </a:r>
          </a:p>
        </p:txBody>
      </p:sp>
      <p:sp>
        <p:nvSpPr>
          <p:cNvPr id="34" name="TextBox 33">
            <a:extLst>
              <a:ext uri="{FF2B5EF4-FFF2-40B4-BE49-F238E27FC236}">
                <a16:creationId xmlns:a16="http://schemas.microsoft.com/office/drawing/2014/main" id="{6E50C774-4B3D-C59A-3999-24080732288B}"/>
              </a:ext>
            </a:extLst>
          </p:cNvPr>
          <p:cNvSpPr txBox="1"/>
          <p:nvPr/>
        </p:nvSpPr>
        <p:spPr>
          <a:xfrm>
            <a:off x="3524665" y="1544046"/>
            <a:ext cx="2781852" cy="369332"/>
          </a:xfrm>
          <a:prstGeom prst="rect">
            <a:avLst/>
          </a:prstGeom>
          <a:noFill/>
        </p:spPr>
        <p:txBody>
          <a:bodyPr wrap="none" rtlCol="0">
            <a:spAutoFit/>
          </a:bodyPr>
          <a:lstStyle/>
          <a:p>
            <a:r>
              <a:rPr lang="en-IN" dirty="0"/>
              <a:t>HTML Page + JS (React App)</a:t>
            </a:r>
          </a:p>
        </p:txBody>
      </p:sp>
      <p:sp>
        <p:nvSpPr>
          <p:cNvPr id="35" name="Rectangle: Rounded Corners 34">
            <a:extLst>
              <a:ext uri="{FF2B5EF4-FFF2-40B4-BE49-F238E27FC236}">
                <a16:creationId xmlns:a16="http://schemas.microsoft.com/office/drawing/2014/main" id="{CD687767-FC56-DF02-D8A6-D1FEED38EF2E}"/>
              </a:ext>
            </a:extLst>
          </p:cNvPr>
          <p:cNvSpPr/>
          <p:nvPr/>
        </p:nvSpPr>
        <p:spPr>
          <a:xfrm>
            <a:off x="7213236" y="965052"/>
            <a:ext cx="2276054" cy="104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React Application</a:t>
            </a:r>
          </a:p>
        </p:txBody>
      </p:sp>
      <p:sp>
        <p:nvSpPr>
          <p:cNvPr id="36" name="Flowchart: Magnetic Disk 35">
            <a:extLst>
              <a:ext uri="{FF2B5EF4-FFF2-40B4-BE49-F238E27FC236}">
                <a16:creationId xmlns:a16="http://schemas.microsoft.com/office/drawing/2014/main" id="{DB305A6B-C961-D6EB-A8A1-E30050F9D44C}"/>
              </a:ext>
            </a:extLst>
          </p:cNvPr>
          <p:cNvSpPr/>
          <p:nvPr/>
        </p:nvSpPr>
        <p:spPr>
          <a:xfrm>
            <a:off x="10399221" y="4999153"/>
            <a:ext cx="1457325" cy="16478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MongoDB</a:t>
            </a:r>
          </a:p>
        </p:txBody>
      </p:sp>
      <p:sp>
        <p:nvSpPr>
          <p:cNvPr id="37" name="Rectangle: Rounded Corners 36">
            <a:extLst>
              <a:ext uri="{FF2B5EF4-FFF2-40B4-BE49-F238E27FC236}">
                <a16:creationId xmlns:a16="http://schemas.microsoft.com/office/drawing/2014/main" id="{702425C7-DF7C-28F5-0F54-F533BE847E7B}"/>
              </a:ext>
            </a:extLst>
          </p:cNvPr>
          <p:cNvSpPr/>
          <p:nvPr/>
        </p:nvSpPr>
        <p:spPr>
          <a:xfrm>
            <a:off x="6848475" y="2671179"/>
            <a:ext cx="3135110" cy="1834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SERVER</a:t>
            </a:r>
          </a:p>
        </p:txBody>
      </p:sp>
      <p:cxnSp>
        <p:nvCxnSpPr>
          <p:cNvPr id="38" name="Connector: Elbow 37">
            <a:extLst>
              <a:ext uri="{FF2B5EF4-FFF2-40B4-BE49-F238E27FC236}">
                <a16:creationId xmlns:a16="http://schemas.microsoft.com/office/drawing/2014/main" id="{28351437-AD43-3194-7780-0ACC0D220229}"/>
              </a:ext>
            </a:extLst>
          </p:cNvPr>
          <p:cNvCxnSpPr>
            <a:cxnSpLocks/>
            <a:endCxn id="36" idx="1"/>
          </p:cNvCxnSpPr>
          <p:nvPr/>
        </p:nvCxnSpPr>
        <p:spPr>
          <a:xfrm>
            <a:off x="9477888" y="3461722"/>
            <a:ext cx="1649996" cy="1537431"/>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39" name="Connector: Elbow 38">
            <a:extLst>
              <a:ext uri="{FF2B5EF4-FFF2-40B4-BE49-F238E27FC236}">
                <a16:creationId xmlns:a16="http://schemas.microsoft.com/office/drawing/2014/main" id="{D818690D-66A8-A9F6-B567-D5ABE1D846C3}"/>
              </a:ext>
            </a:extLst>
          </p:cNvPr>
          <p:cNvCxnSpPr>
            <a:cxnSpLocks/>
            <a:endCxn id="40" idx="3"/>
          </p:cNvCxnSpPr>
          <p:nvPr/>
        </p:nvCxnSpPr>
        <p:spPr>
          <a:xfrm rot="16200000" flipV="1">
            <a:off x="9553413" y="3671205"/>
            <a:ext cx="1336980" cy="1318916"/>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40" name="Rectangle: Rounded Corners 39">
            <a:extLst>
              <a:ext uri="{FF2B5EF4-FFF2-40B4-BE49-F238E27FC236}">
                <a16:creationId xmlns:a16="http://schemas.microsoft.com/office/drawing/2014/main" id="{69471250-650A-055F-AFDF-11E626046040}"/>
              </a:ext>
            </a:extLst>
          </p:cNvPr>
          <p:cNvSpPr/>
          <p:nvPr/>
        </p:nvSpPr>
        <p:spPr>
          <a:xfrm>
            <a:off x="7286391" y="3137525"/>
            <a:ext cx="2276054" cy="104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EXPRESS JS</a:t>
            </a:r>
          </a:p>
          <a:p>
            <a:pPr algn="ctr"/>
            <a:r>
              <a:rPr lang="en-IN" dirty="0"/>
              <a:t>Web API</a:t>
            </a:r>
          </a:p>
        </p:txBody>
      </p:sp>
      <p:cxnSp>
        <p:nvCxnSpPr>
          <p:cNvPr id="41" name="Connector: Elbow 40">
            <a:extLst>
              <a:ext uri="{FF2B5EF4-FFF2-40B4-BE49-F238E27FC236}">
                <a16:creationId xmlns:a16="http://schemas.microsoft.com/office/drawing/2014/main" id="{EC920280-8DB7-BAE1-8A00-E31128F182EA}"/>
              </a:ext>
            </a:extLst>
          </p:cNvPr>
          <p:cNvCxnSpPr/>
          <p:nvPr/>
        </p:nvCxnSpPr>
        <p:spPr>
          <a:xfrm flipV="1">
            <a:off x="2999238" y="4186821"/>
            <a:ext cx="5433568" cy="812333"/>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42" name="Connector: Elbow 41">
            <a:extLst>
              <a:ext uri="{FF2B5EF4-FFF2-40B4-BE49-F238E27FC236}">
                <a16:creationId xmlns:a16="http://schemas.microsoft.com/office/drawing/2014/main" id="{3A890E6E-C90E-1365-7517-25DD566C30AA}"/>
              </a:ext>
            </a:extLst>
          </p:cNvPr>
          <p:cNvCxnSpPr/>
          <p:nvPr/>
        </p:nvCxnSpPr>
        <p:spPr>
          <a:xfrm rot="10800000" flipV="1">
            <a:off x="2999239" y="4186820"/>
            <a:ext cx="5804015" cy="1062117"/>
          </a:xfrm>
          <a:prstGeom prst="bentConnector3">
            <a:avLst>
              <a:gd name="adj1" fmla="val 30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43" name="TextBox 42">
            <a:extLst>
              <a:ext uri="{FF2B5EF4-FFF2-40B4-BE49-F238E27FC236}">
                <a16:creationId xmlns:a16="http://schemas.microsoft.com/office/drawing/2014/main" id="{C8EC6F4D-B718-AD84-1F69-FC2CD1B4A042}"/>
              </a:ext>
            </a:extLst>
          </p:cNvPr>
          <p:cNvSpPr txBox="1"/>
          <p:nvPr/>
        </p:nvSpPr>
        <p:spPr>
          <a:xfrm>
            <a:off x="4011114" y="4542325"/>
            <a:ext cx="3190682" cy="369332"/>
          </a:xfrm>
          <a:prstGeom prst="rect">
            <a:avLst/>
          </a:prstGeom>
          <a:noFill/>
        </p:spPr>
        <p:txBody>
          <a:bodyPr wrap="none" rtlCol="0">
            <a:spAutoFit/>
          </a:bodyPr>
          <a:lstStyle/>
          <a:p>
            <a:r>
              <a:rPr lang="en-IN" dirty="0"/>
              <a:t>AJAX – localhost:3000/</a:t>
            </a:r>
            <a:r>
              <a:rPr lang="en-IN" dirty="0" err="1"/>
              <a:t>api</a:t>
            </a:r>
            <a:r>
              <a:rPr lang="en-IN" dirty="0"/>
              <a:t>/users</a:t>
            </a:r>
          </a:p>
        </p:txBody>
      </p:sp>
      <p:sp>
        <p:nvSpPr>
          <p:cNvPr id="44" name="TextBox 43">
            <a:extLst>
              <a:ext uri="{FF2B5EF4-FFF2-40B4-BE49-F238E27FC236}">
                <a16:creationId xmlns:a16="http://schemas.microsoft.com/office/drawing/2014/main" id="{74682660-D6FA-2059-AE2F-00DE35F0E152}"/>
              </a:ext>
            </a:extLst>
          </p:cNvPr>
          <p:cNvSpPr txBox="1"/>
          <p:nvPr/>
        </p:nvSpPr>
        <p:spPr>
          <a:xfrm>
            <a:off x="313113" y="22769"/>
            <a:ext cx="6096000" cy="646331"/>
          </a:xfrm>
          <a:prstGeom prst="rect">
            <a:avLst/>
          </a:prstGeom>
          <a:noFill/>
        </p:spPr>
        <p:txBody>
          <a:bodyPr wrap="square">
            <a:spAutoFit/>
          </a:bodyPr>
          <a:lstStyle/>
          <a:p>
            <a:r>
              <a:rPr lang="en-IN" dirty="0"/>
              <a:t>localhost:4000</a:t>
            </a:r>
          </a:p>
          <a:p>
            <a:r>
              <a:rPr lang="en-IN" dirty="0"/>
              <a:t>localhost:3000/</a:t>
            </a:r>
            <a:r>
              <a:rPr lang="en-IN" dirty="0" err="1"/>
              <a:t>api</a:t>
            </a:r>
            <a:r>
              <a:rPr lang="en-IN" dirty="0"/>
              <a:t>/users</a:t>
            </a:r>
          </a:p>
        </p:txBody>
      </p:sp>
      <p:sp>
        <p:nvSpPr>
          <p:cNvPr id="45" name="TextBox 44">
            <a:extLst>
              <a:ext uri="{FF2B5EF4-FFF2-40B4-BE49-F238E27FC236}">
                <a16:creationId xmlns:a16="http://schemas.microsoft.com/office/drawing/2014/main" id="{75E7F260-1652-56E4-3ED4-E984AB1154E2}"/>
              </a:ext>
            </a:extLst>
          </p:cNvPr>
          <p:cNvSpPr txBox="1"/>
          <p:nvPr/>
        </p:nvSpPr>
        <p:spPr>
          <a:xfrm>
            <a:off x="7015740" y="4173678"/>
            <a:ext cx="1366400" cy="338554"/>
          </a:xfrm>
          <a:prstGeom prst="rect">
            <a:avLst/>
          </a:prstGeom>
          <a:noFill/>
        </p:spPr>
        <p:txBody>
          <a:bodyPr wrap="none" rtlCol="0">
            <a:spAutoFit/>
          </a:bodyPr>
          <a:lstStyle/>
          <a:p>
            <a:r>
              <a:rPr lang="en-IN" sz="1600" dirty="0">
                <a:solidFill>
                  <a:schemeClr val="bg1"/>
                </a:solidFill>
              </a:rPr>
              <a:t>Enable CORS()</a:t>
            </a:r>
            <a:endParaRPr lang="en-US" sz="1600" dirty="0">
              <a:solidFill>
                <a:schemeClr val="bg1"/>
              </a:solidFill>
            </a:endParaRPr>
          </a:p>
        </p:txBody>
      </p:sp>
    </p:spTree>
    <p:extLst>
      <p:ext uri="{BB962C8B-B14F-4D97-AF65-F5344CB8AC3E}">
        <p14:creationId xmlns:p14="http://schemas.microsoft.com/office/powerpoint/2010/main" val="328022711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6C2313C4-16DF-884B-07A8-F6206E733BB0}"/>
              </a:ext>
            </a:extLst>
          </p:cNvPr>
          <p:cNvSpPr/>
          <p:nvPr/>
        </p:nvSpPr>
        <p:spPr>
          <a:xfrm>
            <a:off x="6848475" y="857249"/>
            <a:ext cx="3135110" cy="46208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n-IN" dirty="0"/>
              <a:t>NODE SERVER</a:t>
            </a:r>
          </a:p>
        </p:txBody>
      </p:sp>
      <p:sp>
        <p:nvSpPr>
          <p:cNvPr id="4" name="Rectangle: Rounded Corners 3">
            <a:extLst>
              <a:ext uri="{FF2B5EF4-FFF2-40B4-BE49-F238E27FC236}">
                <a16:creationId xmlns:a16="http://schemas.microsoft.com/office/drawing/2014/main" id="{E2C4C18E-405E-0187-E7FF-2369FD4FA2B6}"/>
              </a:ext>
            </a:extLst>
          </p:cNvPr>
          <p:cNvSpPr/>
          <p:nvPr/>
        </p:nvSpPr>
        <p:spPr>
          <a:xfrm>
            <a:off x="7278003" y="1469967"/>
            <a:ext cx="2276054" cy="15962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EXPRESS JS</a:t>
            </a:r>
          </a:p>
          <a:p>
            <a:pPr algn="ctr"/>
            <a:r>
              <a:rPr lang="en-IN" dirty="0"/>
              <a:t>Web App</a:t>
            </a:r>
          </a:p>
        </p:txBody>
      </p:sp>
      <p:sp>
        <p:nvSpPr>
          <p:cNvPr id="5" name="Rectangle 4">
            <a:extLst>
              <a:ext uri="{FF2B5EF4-FFF2-40B4-BE49-F238E27FC236}">
                <a16:creationId xmlns:a16="http://schemas.microsoft.com/office/drawing/2014/main" id="{001526E8-BFC0-54B3-484C-36ED55C26E00}"/>
              </a:ext>
            </a:extLst>
          </p:cNvPr>
          <p:cNvSpPr/>
          <p:nvPr/>
        </p:nvSpPr>
        <p:spPr>
          <a:xfrm>
            <a:off x="194290" y="1041916"/>
            <a:ext cx="2771774" cy="37433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BROWSER</a:t>
            </a:r>
          </a:p>
          <a:p>
            <a:pPr algn="ctr"/>
            <a:r>
              <a:rPr lang="en-IN" dirty="0"/>
              <a:t>(Store the Token in Session Storage)</a:t>
            </a:r>
          </a:p>
        </p:txBody>
      </p:sp>
      <p:sp>
        <p:nvSpPr>
          <p:cNvPr id="6" name="Rectangle: Rounded Corners 5">
            <a:extLst>
              <a:ext uri="{FF2B5EF4-FFF2-40B4-BE49-F238E27FC236}">
                <a16:creationId xmlns:a16="http://schemas.microsoft.com/office/drawing/2014/main" id="{E3AB1CCB-60A1-BC11-7D18-704107716F3A}"/>
              </a:ext>
            </a:extLst>
          </p:cNvPr>
          <p:cNvSpPr/>
          <p:nvPr/>
        </p:nvSpPr>
        <p:spPr>
          <a:xfrm>
            <a:off x="7278003" y="3443608"/>
            <a:ext cx="2276054" cy="159625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EXPRESS JS</a:t>
            </a:r>
          </a:p>
          <a:p>
            <a:pPr algn="ctr"/>
            <a:r>
              <a:rPr lang="en-IN" dirty="0"/>
              <a:t>Web API</a:t>
            </a:r>
          </a:p>
        </p:txBody>
      </p:sp>
      <p:cxnSp>
        <p:nvCxnSpPr>
          <p:cNvPr id="7" name="Straight Arrow Connector 6">
            <a:extLst>
              <a:ext uri="{FF2B5EF4-FFF2-40B4-BE49-F238E27FC236}">
                <a16:creationId xmlns:a16="http://schemas.microsoft.com/office/drawing/2014/main" id="{8B6BE3AE-DA40-F413-E200-373B8790779A}"/>
              </a:ext>
            </a:extLst>
          </p:cNvPr>
          <p:cNvCxnSpPr/>
          <p:nvPr/>
        </p:nvCxnSpPr>
        <p:spPr>
          <a:xfrm>
            <a:off x="3000819" y="1224396"/>
            <a:ext cx="38392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355F174-B62E-AB56-6BAC-226B50CE4C6C}"/>
              </a:ext>
            </a:extLst>
          </p:cNvPr>
          <p:cNvCxnSpPr/>
          <p:nvPr/>
        </p:nvCxnSpPr>
        <p:spPr>
          <a:xfrm flipH="1">
            <a:off x="2982462" y="1315835"/>
            <a:ext cx="38576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D9ED217-A509-577D-7FBC-085ABE46AD64}"/>
              </a:ext>
            </a:extLst>
          </p:cNvPr>
          <p:cNvSpPr txBox="1"/>
          <p:nvPr/>
        </p:nvSpPr>
        <p:spPr>
          <a:xfrm>
            <a:off x="4272762" y="973576"/>
            <a:ext cx="1103379" cy="276999"/>
          </a:xfrm>
          <a:prstGeom prst="rect">
            <a:avLst/>
          </a:prstGeom>
          <a:noFill/>
        </p:spPr>
        <p:txBody>
          <a:bodyPr wrap="none" rtlCol="0">
            <a:spAutoFit/>
          </a:bodyPr>
          <a:lstStyle/>
          <a:p>
            <a:r>
              <a:rPr lang="en-IN" sz="1200" dirty="0">
                <a:solidFill>
                  <a:srgbClr val="0070C0"/>
                </a:solidFill>
              </a:rPr>
              <a:t>localhost:3000</a:t>
            </a:r>
          </a:p>
        </p:txBody>
      </p:sp>
      <p:sp>
        <p:nvSpPr>
          <p:cNvPr id="10" name="TextBox 9">
            <a:extLst>
              <a:ext uri="{FF2B5EF4-FFF2-40B4-BE49-F238E27FC236}">
                <a16:creationId xmlns:a16="http://schemas.microsoft.com/office/drawing/2014/main" id="{13B87410-ED31-E436-4DAD-27BEC020581A}"/>
              </a:ext>
            </a:extLst>
          </p:cNvPr>
          <p:cNvSpPr txBox="1"/>
          <p:nvPr/>
        </p:nvSpPr>
        <p:spPr>
          <a:xfrm>
            <a:off x="4188030" y="1315835"/>
            <a:ext cx="1282852" cy="276999"/>
          </a:xfrm>
          <a:prstGeom prst="rect">
            <a:avLst/>
          </a:prstGeom>
          <a:noFill/>
        </p:spPr>
        <p:txBody>
          <a:bodyPr wrap="none" rtlCol="0">
            <a:spAutoFit/>
          </a:bodyPr>
          <a:lstStyle/>
          <a:p>
            <a:r>
              <a:rPr lang="en-IN" sz="1200" dirty="0">
                <a:solidFill>
                  <a:srgbClr val="0070C0"/>
                </a:solidFill>
              </a:rPr>
              <a:t>Home Index View</a:t>
            </a:r>
          </a:p>
        </p:txBody>
      </p:sp>
      <p:cxnSp>
        <p:nvCxnSpPr>
          <p:cNvPr id="11" name="Straight Arrow Connector 10">
            <a:extLst>
              <a:ext uri="{FF2B5EF4-FFF2-40B4-BE49-F238E27FC236}">
                <a16:creationId xmlns:a16="http://schemas.microsoft.com/office/drawing/2014/main" id="{2EBC057E-4D49-0460-272D-CC85D1D0C940}"/>
              </a:ext>
            </a:extLst>
          </p:cNvPr>
          <p:cNvCxnSpPr/>
          <p:nvPr/>
        </p:nvCxnSpPr>
        <p:spPr>
          <a:xfrm>
            <a:off x="2982462" y="1975483"/>
            <a:ext cx="38576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2838607-C1DD-A033-03AE-89FA6E710B07}"/>
              </a:ext>
            </a:extLst>
          </p:cNvPr>
          <p:cNvSpPr txBox="1"/>
          <p:nvPr/>
        </p:nvSpPr>
        <p:spPr>
          <a:xfrm>
            <a:off x="4130094" y="1729648"/>
            <a:ext cx="1417568" cy="276999"/>
          </a:xfrm>
          <a:prstGeom prst="rect">
            <a:avLst/>
          </a:prstGeom>
          <a:noFill/>
        </p:spPr>
        <p:txBody>
          <a:bodyPr wrap="none" rtlCol="0">
            <a:spAutoFit/>
          </a:bodyPr>
          <a:lstStyle/>
          <a:p>
            <a:r>
              <a:rPr lang="en-IN" sz="1200" dirty="0">
                <a:solidFill>
                  <a:srgbClr val="0070C0"/>
                </a:solidFill>
              </a:rPr>
              <a:t>Users View Request</a:t>
            </a:r>
          </a:p>
        </p:txBody>
      </p:sp>
      <p:cxnSp>
        <p:nvCxnSpPr>
          <p:cNvPr id="13" name="Straight Arrow Connector 12">
            <a:extLst>
              <a:ext uri="{FF2B5EF4-FFF2-40B4-BE49-F238E27FC236}">
                <a16:creationId xmlns:a16="http://schemas.microsoft.com/office/drawing/2014/main" id="{EAD06E9E-C5D5-66D2-E157-5E9ED536C2FF}"/>
              </a:ext>
            </a:extLst>
          </p:cNvPr>
          <p:cNvCxnSpPr/>
          <p:nvPr/>
        </p:nvCxnSpPr>
        <p:spPr>
          <a:xfrm flipH="1">
            <a:off x="2982462" y="2067182"/>
            <a:ext cx="38576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B22B4B5-F453-4D84-A9C8-21976D671BEA}"/>
              </a:ext>
            </a:extLst>
          </p:cNvPr>
          <p:cNvSpPr txBox="1"/>
          <p:nvPr/>
        </p:nvSpPr>
        <p:spPr>
          <a:xfrm>
            <a:off x="4409544" y="2063279"/>
            <a:ext cx="861967" cy="276999"/>
          </a:xfrm>
          <a:prstGeom prst="rect">
            <a:avLst/>
          </a:prstGeom>
          <a:noFill/>
        </p:spPr>
        <p:txBody>
          <a:bodyPr wrap="none" rtlCol="0">
            <a:spAutoFit/>
          </a:bodyPr>
          <a:lstStyle/>
          <a:p>
            <a:r>
              <a:rPr lang="en-IN" sz="1200" dirty="0">
                <a:solidFill>
                  <a:srgbClr val="0070C0"/>
                </a:solidFill>
              </a:rPr>
              <a:t>Login View</a:t>
            </a:r>
          </a:p>
        </p:txBody>
      </p:sp>
      <p:cxnSp>
        <p:nvCxnSpPr>
          <p:cNvPr id="15" name="Straight Arrow Connector 14">
            <a:extLst>
              <a:ext uri="{FF2B5EF4-FFF2-40B4-BE49-F238E27FC236}">
                <a16:creationId xmlns:a16="http://schemas.microsoft.com/office/drawing/2014/main" id="{779A12D4-177C-ACD6-B010-3F73152506FB}"/>
              </a:ext>
            </a:extLst>
          </p:cNvPr>
          <p:cNvCxnSpPr/>
          <p:nvPr/>
        </p:nvCxnSpPr>
        <p:spPr>
          <a:xfrm>
            <a:off x="2990850" y="2658641"/>
            <a:ext cx="38576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3839E88-3634-E99A-C6A9-7DB42DCB8C1D}"/>
              </a:ext>
            </a:extLst>
          </p:cNvPr>
          <p:cNvSpPr txBox="1"/>
          <p:nvPr/>
        </p:nvSpPr>
        <p:spPr>
          <a:xfrm>
            <a:off x="4479188" y="2418602"/>
            <a:ext cx="880947" cy="276999"/>
          </a:xfrm>
          <a:prstGeom prst="rect">
            <a:avLst/>
          </a:prstGeom>
          <a:noFill/>
        </p:spPr>
        <p:txBody>
          <a:bodyPr wrap="none" rtlCol="0">
            <a:spAutoFit/>
          </a:bodyPr>
          <a:lstStyle/>
          <a:p>
            <a:r>
              <a:rPr lang="en-IN" sz="1200" dirty="0">
                <a:solidFill>
                  <a:srgbClr val="0070C0"/>
                </a:solidFill>
              </a:rPr>
              <a:t>Login POST</a:t>
            </a:r>
          </a:p>
        </p:txBody>
      </p:sp>
      <p:cxnSp>
        <p:nvCxnSpPr>
          <p:cNvPr id="17" name="Straight Arrow Connector 16">
            <a:extLst>
              <a:ext uri="{FF2B5EF4-FFF2-40B4-BE49-F238E27FC236}">
                <a16:creationId xmlns:a16="http://schemas.microsoft.com/office/drawing/2014/main" id="{40BAB55E-06C0-2E4B-DDBF-786B3526C957}"/>
              </a:ext>
            </a:extLst>
          </p:cNvPr>
          <p:cNvCxnSpPr/>
          <p:nvPr/>
        </p:nvCxnSpPr>
        <p:spPr>
          <a:xfrm flipH="1">
            <a:off x="2990850" y="2742025"/>
            <a:ext cx="38576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27B541D-6D62-4704-2480-CE3F777036CD}"/>
              </a:ext>
            </a:extLst>
          </p:cNvPr>
          <p:cNvSpPr txBox="1"/>
          <p:nvPr/>
        </p:nvSpPr>
        <p:spPr>
          <a:xfrm>
            <a:off x="3936058" y="2725517"/>
            <a:ext cx="1967205" cy="461665"/>
          </a:xfrm>
          <a:prstGeom prst="rect">
            <a:avLst/>
          </a:prstGeom>
          <a:noFill/>
        </p:spPr>
        <p:txBody>
          <a:bodyPr wrap="none" rtlCol="0">
            <a:spAutoFit/>
          </a:bodyPr>
          <a:lstStyle/>
          <a:p>
            <a:pPr algn="ctr"/>
            <a:r>
              <a:rPr lang="en-IN" sz="1200" dirty="0">
                <a:solidFill>
                  <a:srgbClr val="0070C0"/>
                </a:solidFill>
              </a:rPr>
              <a:t>Users View + Client Side App</a:t>
            </a:r>
          </a:p>
          <a:p>
            <a:pPr algn="ctr"/>
            <a:r>
              <a:rPr lang="en-IN" sz="1200" dirty="0">
                <a:solidFill>
                  <a:srgbClr val="0070C0"/>
                </a:solidFill>
              </a:rPr>
              <a:t>(jQuery)</a:t>
            </a:r>
          </a:p>
        </p:txBody>
      </p:sp>
      <p:cxnSp>
        <p:nvCxnSpPr>
          <p:cNvPr id="19" name="Straight Arrow Connector 18">
            <a:extLst>
              <a:ext uri="{FF2B5EF4-FFF2-40B4-BE49-F238E27FC236}">
                <a16:creationId xmlns:a16="http://schemas.microsoft.com/office/drawing/2014/main" id="{48E3BC68-2095-F236-F556-41673604055C}"/>
              </a:ext>
            </a:extLst>
          </p:cNvPr>
          <p:cNvCxnSpPr/>
          <p:nvPr/>
        </p:nvCxnSpPr>
        <p:spPr>
          <a:xfrm>
            <a:off x="2982462" y="3847267"/>
            <a:ext cx="38576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A14538D-CBED-5EC6-7ED6-E11198B71043}"/>
              </a:ext>
            </a:extLst>
          </p:cNvPr>
          <p:cNvCxnSpPr/>
          <p:nvPr/>
        </p:nvCxnSpPr>
        <p:spPr>
          <a:xfrm flipH="1">
            <a:off x="2982462" y="3930651"/>
            <a:ext cx="38576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CD5DEA8-7B2C-DE39-3A89-C4FD48422F3C}"/>
              </a:ext>
            </a:extLst>
          </p:cNvPr>
          <p:cNvSpPr txBox="1"/>
          <p:nvPr/>
        </p:nvSpPr>
        <p:spPr>
          <a:xfrm>
            <a:off x="3775085" y="3428491"/>
            <a:ext cx="2188741" cy="461665"/>
          </a:xfrm>
          <a:prstGeom prst="rect">
            <a:avLst/>
          </a:prstGeom>
          <a:noFill/>
        </p:spPr>
        <p:txBody>
          <a:bodyPr wrap="none" rtlCol="0">
            <a:spAutoFit/>
          </a:bodyPr>
          <a:lstStyle/>
          <a:p>
            <a:pPr algn="ctr"/>
            <a:r>
              <a:rPr lang="en-IN" sz="1200" dirty="0">
                <a:solidFill>
                  <a:srgbClr val="0070C0"/>
                </a:solidFill>
              </a:rPr>
              <a:t>On document ready - </a:t>
            </a:r>
          </a:p>
          <a:p>
            <a:pPr algn="ctr"/>
            <a:r>
              <a:rPr lang="en-IN" sz="1200" dirty="0">
                <a:solidFill>
                  <a:srgbClr val="0070C0"/>
                </a:solidFill>
              </a:rPr>
              <a:t>AJAX – account/</a:t>
            </a:r>
            <a:r>
              <a:rPr lang="en-IN" sz="1200" dirty="0" err="1">
                <a:solidFill>
                  <a:srgbClr val="0070C0"/>
                </a:solidFill>
              </a:rPr>
              <a:t>getToken</a:t>
            </a:r>
            <a:r>
              <a:rPr lang="en-IN" sz="1200" dirty="0">
                <a:solidFill>
                  <a:srgbClr val="0070C0"/>
                </a:solidFill>
              </a:rPr>
              <a:t> + U&amp;P</a:t>
            </a:r>
          </a:p>
        </p:txBody>
      </p:sp>
      <p:sp>
        <p:nvSpPr>
          <p:cNvPr id="22" name="TextBox 21">
            <a:extLst>
              <a:ext uri="{FF2B5EF4-FFF2-40B4-BE49-F238E27FC236}">
                <a16:creationId xmlns:a16="http://schemas.microsoft.com/office/drawing/2014/main" id="{293095AF-9140-1403-E148-B8BBBE36A5D8}"/>
              </a:ext>
            </a:extLst>
          </p:cNvPr>
          <p:cNvSpPr txBox="1"/>
          <p:nvPr/>
        </p:nvSpPr>
        <p:spPr>
          <a:xfrm>
            <a:off x="4215317" y="3911979"/>
            <a:ext cx="1220847" cy="276999"/>
          </a:xfrm>
          <a:prstGeom prst="rect">
            <a:avLst/>
          </a:prstGeom>
          <a:noFill/>
        </p:spPr>
        <p:txBody>
          <a:bodyPr wrap="none" rtlCol="0">
            <a:spAutoFit/>
          </a:bodyPr>
          <a:lstStyle/>
          <a:p>
            <a:pPr algn="ctr"/>
            <a:r>
              <a:rPr lang="en-IN" sz="1200" dirty="0">
                <a:solidFill>
                  <a:srgbClr val="0070C0"/>
                </a:solidFill>
              </a:rPr>
              <a:t>JSON with Token</a:t>
            </a:r>
          </a:p>
        </p:txBody>
      </p:sp>
      <p:sp>
        <p:nvSpPr>
          <p:cNvPr id="23" name="Flowchart: Magnetic Disk 22">
            <a:extLst>
              <a:ext uri="{FF2B5EF4-FFF2-40B4-BE49-F238E27FC236}">
                <a16:creationId xmlns:a16="http://schemas.microsoft.com/office/drawing/2014/main" id="{0BEC9AA9-6050-CB34-1E1E-4B6A6F7CC21C}"/>
              </a:ext>
            </a:extLst>
          </p:cNvPr>
          <p:cNvSpPr/>
          <p:nvPr/>
        </p:nvSpPr>
        <p:spPr>
          <a:xfrm>
            <a:off x="10176440" y="5267632"/>
            <a:ext cx="1702447" cy="133698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MONGO DB</a:t>
            </a:r>
          </a:p>
        </p:txBody>
      </p:sp>
      <p:cxnSp>
        <p:nvCxnSpPr>
          <p:cNvPr id="24" name="Connector: Elbow 23">
            <a:extLst>
              <a:ext uri="{FF2B5EF4-FFF2-40B4-BE49-F238E27FC236}">
                <a16:creationId xmlns:a16="http://schemas.microsoft.com/office/drawing/2014/main" id="{7BCD6703-53CB-EAB4-0656-115B179421DC}"/>
              </a:ext>
            </a:extLst>
          </p:cNvPr>
          <p:cNvCxnSpPr>
            <a:cxnSpLocks/>
            <a:endCxn id="23" idx="1"/>
          </p:cNvCxnSpPr>
          <p:nvPr/>
        </p:nvCxnSpPr>
        <p:spPr>
          <a:xfrm>
            <a:off x="9255107" y="3730201"/>
            <a:ext cx="1772557" cy="1537431"/>
          </a:xfrm>
          <a:prstGeom prst="bentConnector2">
            <a:avLst/>
          </a:prstGeom>
          <a:ln w="38100">
            <a:solidFill>
              <a:srgbClr val="00B050"/>
            </a:solidFill>
            <a:tailEnd type="triangle"/>
          </a:ln>
        </p:spPr>
        <p:style>
          <a:lnRef idx="1">
            <a:schemeClr val="accent2"/>
          </a:lnRef>
          <a:fillRef idx="0">
            <a:schemeClr val="accent2"/>
          </a:fillRef>
          <a:effectRef idx="0">
            <a:schemeClr val="accent2"/>
          </a:effectRef>
          <a:fontRef idx="minor">
            <a:schemeClr val="tx1"/>
          </a:fontRef>
        </p:style>
      </p:cxnSp>
      <p:cxnSp>
        <p:nvCxnSpPr>
          <p:cNvPr id="25" name="Connector: Elbow 24">
            <a:extLst>
              <a:ext uri="{FF2B5EF4-FFF2-40B4-BE49-F238E27FC236}">
                <a16:creationId xmlns:a16="http://schemas.microsoft.com/office/drawing/2014/main" id="{1590B292-10CD-0EB6-A87F-4948D71A1350}"/>
              </a:ext>
            </a:extLst>
          </p:cNvPr>
          <p:cNvCxnSpPr>
            <a:cxnSpLocks/>
          </p:cNvCxnSpPr>
          <p:nvPr/>
        </p:nvCxnSpPr>
        <p:spPr>
          <a:xfrm rot="16200000" flipV="1">
            <a:off x="9330632" y="3939684"/>
            <a:ext cx="1336980" cy="1318916"/>
          </a:xfrm>
          <a:prstGeom prst="bentConnector2">
            <a:avLst/>
          </a:prstGeom>
          <a:ln w="38100">
            <a:solidFill>
              <a:srgbClr val="00B050"/>
            </a:solidFill>
            <a:tailEnd type="triangle"/>
          </a:ln>
        </p:spPr>
        <p:style>
          <a:lnRef idx="1">
            <a:schemeClr val="accent2"/>
          </a:lnRef>
          <a:fillRef idx="0">
            <a:schemeClr val="accent2"/>
          </a:fillRef>
          <a:effectRef idx="0">
            <a:schemeClr val="accent2"/>
          </a:effectRef>
          <a:fontRef idx="minor">
            <a:schemeClr val="tx1"/>
          </a:fontRef>
        </p:style>
      </p:cxnSp>
      <p:cxnSp>
        <p:nvCxnSpPr>
          <p:cNvPr id="26" name="Straight Arrow Connector 25">
            <a:extLst>
              <a:ext uri="{FF2B5EF4-FFF2-40B4-BE49-F238E27FC236}">
                <a16:creationId xmlns:a16="http://schemas.microsoft.com/office/drawing/2014/main" id="{6673F90B-DF5D-709B-55DF-EC4BA77AF520}"/>
              </a:ext>
            </a:extLst>
          </p:cNvPr>
          <p:cNvCxnSpPr/>
          <p:nvPr/>
        </p:nvCxnSpPr>
        <p:spPr>
          <a:xfrm>
            <a:off x="2982462" y="4613561"/>
            <a:ext cx="4295541" cy="0"/>
          </a:xfrm>
          <a:prstGeom prst="straightConnector1">
            <a:avLst/>
          </a:prstGeom>
          <a:ln w="38100">
            <a:solidFill>
              <a:srgbClr val="00B050"/>
            </a:solidFill>
            <a:tailEnd type="triangle"/>
          </a:ln>
        </p:spPr>
        <p:style>
          <a:lnRef idx="1">
            <a:schemeClr val="accent6"/>
          </a:lnRef>
          <a:fillRef idx="0">
            <a:schemeClr val="accent6"/>
          </a:fillRef>
          <a:effectRef idx="0">
            <a:schemeClr val="accent6"/>
          </a:effectRef>
          <a:fontRef idx="minor">
            <a:schemeClr val="tx1"/>
          </a:fontRef>
        </p:style>
      </p:cxnSp>
      <p:cxnSp>
        <p:nvCxnSpPr>
          <p:cNvPr id="27" name="Straight Arrow Connector 26">
            <a:extLst>
              <a:ext uri="{FF2B5EF4-FFF2-40B4-BE49-F238E27FC236}">
                <a16:creationId xmlns:a16="http://schemas.microsoft.com/office/drawing/2014/main" id="{87DCAF97-B484-C550-9977-E9302697FA5C}"/>
              </a:ext>
            </a:extLst>
          </p:cNvPr>
          <p:cNvCxnSpPr>
            <a:cxnSpLocks/>
          </p:cNvCxnSpPr>
          <p:nvPr/>
        </p:nvCxnSpPr>
        <p:spPr>
          <a:xfrm flipH="1">
            <a:off x="2966064" y="4757645"/>
            <a:ext cx="4295541" cy="0"/>
          </a:xfrm>
          <a:prstGeom prst="straightConnector1">
            <a:avLst/>
          </a:prstGeom>
          <a:ln w="38100">
            <a:solidFill>
              <a:srgbClr val="00B050"/>
            </a:solidFill>
            <a:tailEnd type="triangle"/>
          </a:ln>
        </p:spPr>
        <p:style>
          <a:lnRef idx="1">
            <a:schemeClr val="accent6"/>
          </a:lnRef>
          <a:fillRef idx="0">
            <a:schemeClr val="accent6"/>
          </a:fillRef>
          <a:effectRef idx="0">
            <a:schemeClr val="accent6"/>
          </a:effectRef>
          <a:fontRef idx="minor">
            <a:schemeClr val="tx1"/>
          </a:fontRef>
        </p:style>
      </p:cxnSp>
      <p:sp>
        <p:nvSpPr>
          <p:cNvPr id="28" name="TextBox 27">
            <a:extLst>
              <a:ext uri="{FF2B5EF4-FFF2-40B4-BE49-F238E27FC236}">
                <a16:creationId xmlns:a16="http://schemas.microsoft.com/office/drawing/2014/main" id="{FF23BFFA-6D24-F258-84AA-9585C0F80198}"/>
              </a:ext>
            </a:extLst>
          </p:cNvPr>
          <p:cNvSpPr txBox="1"/>
          <p:nvPr/>
        </p:nvSpPr>
        <p:spPr>
          <a:xfrm>
            <a:off x="3965730" y="4342147"/>
            <a:ext cx="1720023" cy="276999"/>
          </a:xfrm>
          <a:prstGeom prst="rect">
            <a:avLst/>
          </a:prstGeom>
          <a:noFill/>
        </p:spPr>
        <p:txBody>
          <a:bodyPr wrap="none" rtlCol="0">
            <a:spAutoFit/>
          </a:bodyPr>
          <a:lstStyle/>
          <a:p>
            <a:r>
              <a:rPr lang="en-IN" sz="1200" dirty="0"/>
              <a:t>AJAX – </a:t>
            </a:r>
            <a:r>
              <a:rPr lang="en-IN" sz="1200" dirty="0" err="1"/>
              <a:t>api</a:t>
            </a:r>
            <a:r>
              <a:rPr lang="en-IN" sz="1200" dirty="0"/>
              <a:t>/users + token</a:t>
            </a:r>
          </a:p>
        </p:txBody>
      </p:sp>
      <p:sp>
        <p:nvSpPr>
          <p:cNvPr id="29" name="TextBox 28">
            <a:extLst>
              <a:ext uri="{FF2B5EF4-FFF2-40B4-BE49-F238E27FC236}">
                <a16:creationId xmlns:a16="http://schemas.microsoft.com/office/drawing/2014/main" id="{449D5659-195A-641F-2D9C-34F3449CBD91}"/>
              </a:ext>
            </a:extLst>
          </p:cNvPr>
          <p:cNvSpPr txBox="1"/>
          <p:nvPr/>
        </p:nvSpPr>
        <p:spPr>
          <a:xfrm>
            <a:off x="4572307" y="4752543"/>
            <a:ext cx="506870" cy="276999"/>
          </a:xfrm>
          <a:prstGeom prst="rect">
            <a:avLst/>
          </a:prstGeom>
          <a:noFill/>
        </p:spPr>
        <p:txBody>
          <a:bodyPr wrap="none" rtlCol="0">
            <a:spAutoFit/>
          </a:bodyPr>
          <a:lstStyle/>
          <a:p>
            <a:r>
              <a:rPr lang="en-IN" sz="1200" dirty="0"/>
              <a:t>JSON</a:t>
            </a:r>
          </a:p>
        </p:txBody>
      </p:sp>
    </p:spTree>
    <p:extLst>
      <p:ext uri="{BB962C8B-B14F-4D97-AF65-F5344CB8AC3E}">
        <p14:creationId xmlns:p14="http://schemas.microsoft.com/office/powerpoint/2010/main" val="108118680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B79BD7-8F15-F5A5-EA71-D7542FD8E260}"/>
              </a:ext>
            </a:extLst>
          </p:cNvPr>
          <p:cNvSpPr>
            <a:spLocks noGrp="1"/>
          </p:cNvSpPr>
          <p:nvPr>
            <p:ph type="title"/>
          </p:nvPr>
        </p:nvSpPr>
        <p:spPr/>
        <p:txBody>
          <a:bodyPr/>
          <a:lstStyle/>
          <a:p>
            <a:r>
              <a:rPr lang="en-IN" dirty="0"/>
              <a:t>What is Cloud Computing?</a:t>
            </a:r>
          </a:p>
        </p:txBody>
      </p:sp>
      <p:sp>
        <p:nvSpPr>
          <p:cNvPr id="5" name="Content Placeholder 4">
            <a:extLst>
              <a:ext uri="{FF2B5EF4-FFF2-40B4-BE49-F238E27FC236}">
                <a16:creationId xmlns:a16="http://schemas.microsoft.com/office/drawing/2014/main" id="{0A11C248-15FE-59D9-AD17-BD74EE3F49B3}"/>
              </a:ext>
            </a:extLst>
          </p:cNvPr>
          <p:cNvSpPr>
            <a:spLocks noGrp="1"/>
          </p:cNvSpPr>
          <p:nvPr>
            <p:ph idx="1"/>
          </p:nvPr>
        </p:nvSpPr>
        <p:spPr/>
        <p:txBody>
          <a:bodyPr/>
          <a:lstStyle/>
          <a:p>
            <a:r>
              <a:rPr lang="en-US" dirty="0"/>
              <a:t>Cloud computing is the delivery of computing services over the internet. Computing services include common IT infrastructure such as virtual machines, storage, databases, and networking. </a:t>
            </a:r>
          </a:p>
          <a:p>
            <a:r>
              <a:rPr lang="en-US" dirty="0"/>
              <a:t>Cloud services also expand the traditional IT offerings to include things like Internet of Things (IoT), machine learning (ML), and artificial intelligence (AI).</a:t>
            </a:r>
          </a:p>
          <a:p>
            <a:r>
              <a:rPr lang="en-US" dirty="0"/>
              <a:t>Because cloud computing uses the internet to deliver these services, it doesn’t have to be constrained by physical infrastructure the same way that a traditional datacenter is.</a:t>
            </a:r>
            <a:endParaRPr lang="en-IN" dirty="0"/>
          </a:p>
        </p:txBody>
      </p:sp>
    </p:spTree>
    <p:extLst>
      <p:ext uri="{BB962C8B-B14F-4D97-AF65-F5344CB8AC3E}">
        <p14:creationId xmlns:p14="http://schemas.microsoft.com/office/powerpoint/2010/main" val="47667593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0164EC-B9FD-CDFA-3E31-ED8A17210EE6}"/>
              </a:ext>
            </a:extLst>
          </p:cNvPr>
          <p:cNvSpPr>
            <a:spLocks noGrp="1"/>
          </p:cNvSpPr>
          <p:nvPr>
            <p:ph type="title"/>
          </p:nvPr>
        </p:nvSpPr>
        <p:spPr/>
        <p:txBody>
          <a:bodyPr/>
          <a:lstStyle/>
          <a:p>
            <a:r>
              <a:rPr lang="en-IN" dirty="0"/>
              <a:t>The Cloud Language</a:t>
            </a:r>
          </a:p>
        </p:txBody>
      </p:sp>
      <p:sp>
        <p:nvSpPr>
          <p:cNvPr id="5" name="Text Placeholder 4">
            <a:extLst>
              <a:ext uri="{FF2B5EF4-FFF2-40B4-BE49-F238E27FC236}">
                <a16:creationId xmlns:a16="http://schemas.microsoft.com/office/drawing/2014/main" id="{D08E8368-13F0-DF3E-0083-6CEADAD94B1E}"/>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20775179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26584-8965-4476-1F0A-4FC2CC86484D}"/>
              </a:ext>
            </a:extLst>
          </p:cNvPr>
          <p:cNvSpPr>
            <a:spLocks noGrp="1"/>
          </p:cNvSpPr>
          <p:nvPr>
            <p:ph type="title"/>
          </p:nvPr>
        </p:nvSpPr>
        <p:spPr/>
        <p:txBody>
          <a:bodyPr/>
          <a:lstStyle/>
          <a:p>
            <a:r>
              <a:rPr lang="en-IN" dirty="0"/>
              <a:t>High Availability</a:t>
            </a:r>
          </a:p>
        </p:txBody>
      </p:sp>
      <p:pic>
        <p:nvPicPr>
          <p:cNvPr id="11" name="Content Placeholder 10">
            <a:extLst>
              <a:ext uri="{FF2B5EF4-FFF2-40B4-BE49-F238E27FC236}">
                <a16:creationId xmlns:a16="http://schemas.microsoft.com/office/drawing/2014/main" id="{21BF7B4B-0A3A-476E-6742-660BBD609489}"/>
              </a:ext>
            </a:extLst>
          </p:cNvPr>
          <p:cNvPicPr>
            <a:picLocks noGrp="1" noChangeAspect="1"/>
          </p:cNvPicPr>
          <p:nvPr>
            <p:ph idx="1"/>
          </p:nvPr>
        </p:nvPicPr>
        <p:blipFill>
          <a:blip r:embed="rId2"/>
          <a:stretch>
            <a:fillRect/>
          </a:stretch>
        </p:blipFill>
        <p:spPr>
          <a:xfrm>
            <a:off x="1355072" y="1825625"/>
            <a:ext cx="9481855" cy="4351338"/>
          </a:xfrm>
        </p:spPr>
      </p:pic>
    </p:spTree>
    <p:extLst>
      <p:ext uri="{BB962C8B-B14F-4D97-AF65-F5344CB8AC3E}">
        <p14:creationId xmlns:p14="http://schemas.microsoft.com/office/powerpoint/2010/main" val="20857976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551A9EB-F011-2EFD-036C-9F7FE87000BA}"/>
              </a:ext>
            </a:extLst>
          </p:cNvPr>
          <p:cNvPicPr>
            <a:picLocks noGrp="1" noChangeAspect="1"/>
          </p:cNvPicPr>
          <p:nvPr>
            <p:ph idx="1"/>
          </p:nvPr>
        </p:nvPicPr>
        <p:blipFill>
          <a:blip r:embed="rId2"/>
          <a:stretch>
            <a:fillRect/>
          </a:stretch>
        </p:blipFill>
        <p:spPr>
          <a:xfrm>
            <a:off x="1516225" y="643466"/>
            <a:ext cx="5302406" cy="5566833"/>
          </a:xfrm>
          <a:prstGeom prst="rect">
            <a:avLst/>
          </a:prstGeom>
        </p:spPr>
      </p:pic>
    </p:spTree>
    <p:extLst>
      <p:ext uri="{BB962C8B-B14F-4D97-AF65-F5344CB8AC3E}">
        <p14:creationId xmlns:p14="http://schemas.microsoft.com/office/powerpoint/2010/main" val="37768234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77DB1BE-2121-DDCA-DCBE-582ECAB358A7}"/>
              </a:ext>
            </a:extLst>
          </p:cNvPr>
          <p:cNvPicPr>
            <a:picLocks noGrp="1" noChangeAspect="1"/>
          </p:cNvPicPr>
          <p:nvPr>
            <p:ph idx="1"/>
          </p:nvPr>
        </p:nvPicPr>
        <p:blipFill>
          <a:blip r:embed="rId2"/>
          <a:stretch>
            <a:fillRect/>
          </a:stretch>
        </p:blipFill>
        <p:spPr>
          <a:xfrm>
            <a:off x="709767" y="643466"/>
            <a:ext cx="6915322" cy="5566833"/>
          </a:xfrm>
          <a:prstGeom prst="rect">
            <a:avLst/>
          </a:prstGeom>
        </p:spPr>
      </p:pic>
    </p:spTree>
    <p:extLst>
      <p:ext uri="{BB962C8B-B14F-4D97-AF65-F5344CB8AC3E}">
        <p14:creationId xmlns:p14="http://schemas.microsoft.com/office/powerpoint/2010/main" val="447535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3813C-5544-4681-9FF8-DE40C2C46359}"/>
              </a:ext>
            </a:extLst>
          </p:cNvPr>
          <p:cNvSpPr>
            <a:spLocks noGrp="1"/>
          </p:cNvSpPr>
          <p:nvPr>
            <p:ph type="title"/>
          </p:nvPr>
        </p:nvSpPr>
        <p:spPr/>
        <p:txBody>
          <a:bodyPr/>
          <a:lstStyle/>
          <a:p>
            <a:r>
              <a:rPr lang="en-US" dirty="0"/>
              <a:t>Steps to run the application</a:t>
            </a:r>
          </a:p>
        </p:txBody>
      </p:sp>
      <p:sp>
        <p:nvSpPr>
          <p:cNvPr id="3" name="Content Placeholder 2">
            <a:extLst>
              <a:ext uri="{FF2B5EF4-FFF2-40B4-BE49-F238E27FC236}">
                <a16:creationId xmlns:a16="http://schemas.microsoft.com/office/drawing/2014/main" id="{77E96B3E-A5AD-4EF8-9D98-10F94CFEF402}"/>
              </a:ext>
            </a:extLst>
          </p:cNvPr>
          <p:cNvSpPr>
            <a:spLocks noGrp="1"/>
          </p:cNvSpPr>
          <p:nvPr>
            <p:ph idx="1"/>
          </p:nvPr>
        </p:nvSpPr>
        <p:spPr/>
        <p:txBody>
          <a:bodyPr/>
          <a:lstStyle/>
          <a:p>
            <a:r>
              <a:rPr lang="en-US" dirty="0"/>
              <a:t>Download and Extract the zip file.</a:t>
            </a:r>
          </a:p>
          <a:p>
            <a:r>
              <a:rPr lang="en-US" dirty="0"/>
              <a:t>Open the extracted folder in Visual Studio Code</a:t>
            </a:r>
          </a:p>
          <a:p>
            <a:r>
              <a:rPr lang="en-US" dirty="0"/>
              <a:t>Open the terminal window on the folder path and run</a:t>
            </a:r>
          </a:p>
          <a:p>
            <a:pPr lvl="1"/>
            <a:r>
              <a:rPr lang="en-US" dirty="0" err="1"/>
              <a:t>npm</a:t>
            </a:r>
            <a:r>
              <a:rPr lang="en-US" dirty="0"/>
              <a:t> install</a:t>
            </a:r>
          </a:p>
          <a:p>
            <a:r>
              <a:rPr lang="en-US" dirty="0"/>
              <a:t>Once the installation completes, run</a:t>
            </a:r>
          </a:p>
          <a:p>
            <a:pPr lvl="1"/>
            <a:r>
              <a:rPr lang="en-US" dirty="0" err="1"/>
              <a:t>npm</a:t>
            </a:r>
            <a:r>
              <a:rPr lang="en-US" dirty="0"/>
              <a:t> start – Starts the Development Server on localhost:3000</a:t>
            </a:r>
          </a:p>
          <a:p>
            <a:pPr lvl="1"/>
            <a:r>
              <a:rPr lang="en-US" dirty="0" err="1"/>
              <a:t>npm</a:t>
            </a:r>
            <a:r>
              <a:rPr lang="en-US" dirty="0"/>
              <a:t> run build – To create a production build in </a:t>
            </a:r>
            <a:r>
              <a:rPr lang="en-US" dirty="0" err="1"/>
              <a:t>dist</a:t>
            </a:r>
            <a:r>
              <a:rPr lang="en-US" dirty="0"/>
              <a:t> folder</a:t>
            </a:r>
          </a:p>
          <a:p>
            <a:pPr lvl="1"/>
            <a:r>
              <a:rPr lang="en-US" dirty="0" err="1"/>
              <a:t>npm</a:t>
            </a:r>
            <a:r>
              <a:rPr lang="en-US" dirty="0"/>
              <a:t> run build-serve – To create a production build in </a:t>
            </a:r>
            <a:r>
              <a:rPr lang="en-US" dirty="0" err="1"/>
              <a:t>dist</a:t>
            </a:r>
            <a:r>
              <a:rPr lang="en-US" dirty="0"/>
              <a:t> folder and serve it locally </a:t>
            </a:r>
          </a:p>
        </p:txBody>
      </p:sp>
    </p:spTree>
    <p:extLst>
      <p:ext uri="{BB962C8B-B14F-4D97-AF65-F5344CB8AC3E}">
        <p14:creationId xmlns:p14="http://schemas.microsoft.com/office/powerpoint/2010/main" val="104055139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2CE5C83-6EF0-7DF4-710D-FC49AE76604A}"/>
              </a:ext>
            </a:extLst>
          </p:cNvPr>
          <p:cNvPicPr>
            <a:picLocks noGrp="1" noChangeAspect="1"/>
          </p:cNvPicPr>
          <p:nvPr>
            <p:ph idx="1"/>
          </p:nvPr>
        </p:nvPicPr>
        <p:blipFill>
          <a:blip r:embed="rId2"/>
          <a:stretch>
            <a:fillRect/>
          </a:stretch>
        </p:blipFill>
        <p:spPr>
          <a:xfrm>
            <a:off x="1066128" y="643466"/>
            <a:ext cx="6202601" cy="5566833"/>
          </a:xfrm>
          <a:prstGeom prst="rect">
            <a:avLst/>
          </a:prstGeom>
        </p:spPr>
      </p:pic>
    </p:spTree>
    <p:extLst>
      <p:ext uri="{BB962C8B-B14F-4D97-AF65-F5344CB8AC3E}">
        <p14:creationId xmlns:p14="http://schemas.microsoft.com/office/powerpoint/2010/main" val="161171961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8FE959A-DB8E-5C3A-8C6C-F2C8B9D62D67}"/>
              </a:ext>
            </a:extLst>
          </p:cNvPr>
          <p:cNvPicPr>
            <a:picLocks noGrp="1" noChangeAspect="1"/>
          </p:cNvPicPr>
          <p:nvPr>
            <p:ph idx="1"/>
          </p:nvPr>
        </p:nvPicPr>
        <p:blipFill>
          <a:blip r:embed="rId2"/>
          <a:stretch>
            <a:fillRect/>
          </a:stretch>
        </p:blipFill>
        <p:spPr>
          <a:xfrm>
            <a:off x="643467" y="770889"/>
            <a:ext cx="10905066" cy="5316220"/>
          </a:xfrm>
          <a:prstGeom prst="rect">
            <a:avLst/>
          </a:prstGeom>
        </p:spPr>
      </p:pic>
    </p:spTree>
    <p:extLst>
      <p:ext uri="{BB962C8B-B14F-4D97-AF65-F5344CB8AC3E}">
        <p14:creationId xmlns:p14="http://schemas.microsoft.com/office/powerpoint/2010/main" val="322092158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3B91779-B6F6-FDA1-F2DA-3A0ED8EAA0CE}"/>
              </a:ext>
            </a:extLst>
          </p:cNvPr>
          <p:cNvPicPr>
            <a:picLocks noGrp="1" noChangeAspect="1"/>
          </p:cNvPicPr>
          <p:nvPr>
            <p:ph idx="1"/>
          </p:nvPr>
        </p:nvPicPr>
        <p:blipFill>
          <a:blip r:embed="rId2"/>
          <a:stretch>
            <a:fillRect/>
          </a:stretch>
        </p:blipFill>
        <p:spPr>
          <a:xfrm>
            <a:off x="643467" y="784522"/>
            <a:ext cx="10905066" cy="5288954"/>
          </a:xfrm>
          <a:prstGeom prst="rect">
            <a:avLst/>
          </a:prstGeom>
        </p:spPr>
      </p:pic>
    </p:spTree>
    <p:extLst>
      <p:ext uri="{BB962C8B-B14F-4D97-AF65-F5344CB8AC3E}">
        <p14:creationId xmlns:p14="http://schemas.microsoft.com/office/powerpoint/2010/main" val="224871246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24BF07-63B0-3088-D387-848097ED3CE7}"/>
              </a:ext>
            </a:extLst>
          </p:cNvPr>
          <p:cNvSpPr>
            <a:spLocks noGrp="1"/>
          </p:cNvSpPr>
          <p:nvPr>
            <p:ph type="title"/>
          </p:nvPr>
        </p:nvSpPr>
        <p:spPr/>
        <p:txBody>
          <a:bodyPr/>
          <a:lstStyle/>
          <a:p>
            <a:r>
              <a:rPr lang="en-IN" dirty="0"/>
              <a:t>How cloud fits in Consumption-based model?</a:t>
            </a:r>
          </a:p>
        </p:txBody>
      </p:sp>
      <p:sp>
        <p:nvSpPr>
          <p:cNvPr id="5" name="Text Placeholder 4">
            <a:extLst>
              <a:ext uri="{FF2B5EF4-FFF2-40B4-BE49-F238E27FC236}">
                <a16:creationId xmlns:a16="http://schemas.microsoft.com/office/drawing/2014/main" id="{3A61F59A-E3F9-0170-EDFA-A1517C5E111D}"/>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426878303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30963C8-4DAE-AD2D-621E-A922275DDBCA}"/>
              </a:ext>
            </a:extLst>
          </p:cNvPr>
          <p:cNvPicPr>
            <a:picLocks noGrp="1" noChangeAspect="1"/>
          </p:cNvPicPr>
          <p:nvPr>
            <p:ph idx="1"/>
          </p:nvPr>
        </p:nvPicPr>
        <p:blipFill>
          <a:blip r:embed="rId2"/>
          <a:stretch>
            <a:fillRect/>
          </a:stretch>
        </p:blipFill>
        <p:spPr>
          <a:xfrm>
            <a:off x="643467" y="907204"/>
            <a:ext cx="10905066" cy="5043590"/>
          </a:xfrm>
          <a:prstGeom prst="rect">
            <a:avLst/>
          </a:prstGeom>
        </p:spPr>
      </p:pic>
    </p:spTree>
    <p:extLst>
      <p:ext uri="{BB962C8B-B14F-4D97-AF65-F5344CB8AC3E}">
        <p14:creationId xmlns:p14="http://schemas.microsoft.com/office/powerpoint/2010/main" val="206256235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2AC23-BCBF-5382-4449-FB69EEE73F35}"/>
              </a:ext>
            </a:extLst>
          </p:cNvPr>
          <p:cNvSpPr>
            <a:spLocks noGrp="1"/>
          </p:cNvSpPr>
          <p:nvPr>
            <p:ph type="title"/>
          </p:nvPr>
        </p:nvSpPr>
        <p:spPr/>
        <p:txBody>
          <a:bodyPr/>
          <a:lstStyle/>
          <a:p>
            <a:r>
              <a:rPr lang="en-IN" dirty="0"/>
              <a:t>Consumption-based model</a:t>
            </a:r>
          </a:p>
        </p:txBody>
      </p:sp>
      <p:sp>
        <p:nvSpPr>
          <p:cNvPr id="3" name="Content Placeholder 2">
            <a:extLst>
              <a:ext uri="{FF2B5EF4-FFF2-40B4-BE49-F238E27FC236}">
                <a16:creationId xmlns:a16="http://schemas.microsoft.com/office/drawing/2014/main" id="{5670173F-976F-E39A-C821-1638D138E528}"/>
              </a:ext>
            </a:extLst>
          </p:cNvPr>
          <p:cNvSpPr>
            <a:spLocks noGrp="1"/>
          </p:cNvSpPr>
          <p:nvPr>
            <p:ph idx="1"/>
          </p:nvPr>
        </p:nvSpPr>
        <p:spPr/>
        <p:txBody>
          <a:bodyPr>
            <a:normAutofit lnSpcReduction="10000"/>
          </a:bodyPr>
          <a:lstStyle/>
          <a:p>
            <a:pPr algn="l"/>
            <a:r>
              <a:rPr lang="en-US" dirty="0">
                <a:solidFill>
                  <a:srgbClr val="171717"/>
                </a:solidFill>
                <a:latin typeface="Segoe UI" panose="020B0502040204020203" pitchFamily="34" charset="0"/>
              </a:rPr>
              <a:t>Cloud computing falls under </a:t>
            </a:r>
            <a:r>
              <a:rPr lang="en-US" dirty="0" err="1">
                <a:solidFill>
                  <a:srgbClr val="171717"/>
                </a:solidFill>
                <a:latin typeface="Segoe UI" panose="020B0502040204020203" pitchFamily="34" charset="0"/>
              </a:rPr>
              <a:t>OpEx</a:t>
            </a:r>
            <a:r>
              <a:rPr lang="en-US" dirty="0">
                <a:solidFill>
                  <a:srgbClr val="171717"/>
                </a:solidFill>
                <a:latin typeface="Segoe UI" panose="020B0502040204020203" pitchFamily="34" charset="0"/>
              </a:rPr>
              <a:t> because cloud computing operates on a consumption-based model. </a:t>
            </a:r>
          </a:p>
          <a:p>
            <a:pPr algn="l"/>
            <a:r>
              <a:rPr lang="en-US" dirty="0">
                <a:solidFill>
                  <a:srgbClr val="171717"/>
                </a:solidFill>
                <a:latin typeface="Segoe UI" panose="020B0502040204020203" pitchFamily="34" charset="0"/>
              </a:rPr>
              <a:t>With cloud computing, you don’t pay for the physical infrastructure, the electricity, the security, or anything else associated with maintaining a datacenter.</a:t>
            </a:r>
          </a:p>
          <a:p>
            <a:pPr algn="l"/>
            <a:r>
              <a:rPr lang="en-US" dirty="0">
                <a:solidFill>
                  <a:srgbClr val="171717"/>
                </a:solidFill>
                <a:latin typeface="Segoe UI" panose="020B0502040204020203" pitchFamily="34" charset="0"/>
              </a:rPr>
              <a:t>C</a:t>
            </a:r>
            <a:r>
              <a:rPr lang="en-US" b="0" i="0" dirty="0">
                <a:solidFill>
                  <a:srgbClr val="171717"/>
                </a:solidFill>
                <a:effectLst/>
                <a:latin typeface="Segoe UI" panose="020B0502040204020203" pitchFamily="34" charset="0"/>
              </a:rPr>
              <a:t>onsumption-based model has many benefits, including:</a:t>
            </a:r>
          </a:p>
          <a:p>
            <a:pPr lvl="1"/>
            <a:r>
              <a:rPr lang="en-US" b="0" i="0" dirty="0">
                <a:solidFill>
                  <a:srgbClr val="171717"/>
                </a:solidFill>
                <a:effectLst/>
                <a:latin typeface="Segoe UI" panose="020B0502040204020203" pitchFamily="34" charset="0"/>
              </a:rPr>
              <a:t>No upfront costs.</a:t>
            </a:r>
          </a:p>
          <a:p>
            <a:pPr lvl="1"/>
            <a:r>
              <a:rPr lang="en-US" b="0" i="0" dirty="0">
                <a:solidFill>
                  <a:srgbClr val="171717"/>
                </a:solidFill>
                <a:effectLst/>
                <a:latin typeface="Segoe UI" panose="020B0502040204020203" pitchFamily="34" charset="0"/>
              </a:rPr>
              <a:t>No need to purchase and manage costly infrastructure that users might not use to its fullest potential.</a:t>
            </a:r>
          </a:p>
          <a:p>
            <a:pPr lvl="1"/>
            <a:r>
              <a:rPr lang="en-US" b="0" i="0" dirty="0">
                <a:solidFill>
                  <a:srgbClr val="171717"/>
                </a:solidFill>
                <a:effectLst/>
                <a:latin typeface="Segoe UI" panose="020B0502040204020203" pitchFamily="34" charset="0"/>
              </a:rPr>
              <a:t>The ability to pay for more resources when they're needed.</a:t>
            </a:r>
          </a:p>
          <a:p>
            <a:pPr lvl="1"/>
            <a:r>
              <a:rPr lang="en-US" b="0" i="0" dirty="0">
                <a:solidFill>
                  <a:srgbClr val="171717"/>
                </a:solidFill>
                <a:effectLst/>
                <a:latin typeface="Segoe UI" panose="020B0502040204020203" pitchFamily="34" charset="0"/>
              </a:rPr>
              <a:t>The ability to stop paying for resources that are no longer needed.</a:t>
            </a:r>
          </a:p>
          <a:p>
            <a:endParaRPr lang="en-IN" dirty="0"/>
          </a:p>
        </p:txBody>
      </p:sp>
    </p:spTree>
    <p:extLst>
      <p:ext uri="{BB962C8B-B14F-4D97-AF65-F5344CB8AC3E}">
        <p14:creationId xmlns:p14="http://schemas.microsoft.com/office/powerpoint/2010/main" val="213144849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0A52AA-57E2-CE01-5A8F-17D22455FC24}"/>
              </a:ext>
            </a:extLst>
          </p:cNvPr>
          <p:cNvSpPr>
            <a:spLocks noGrp="1"/>
          </p:cNvSpPr>
          <p:nvPr>
            <p:ph type="ctrTitle"/>
          </p:nvPr>
        </p:nvSpPr>
        <p:spPr>
          <a:xfrm>
            <a:off x="795338" y="1875822"/>
            <a:ext cx="10601325" cy="1857374"/>
          </a:xfrm>
        </p:spPr>
        <p:txBody>
          <a:bodyPr>
            <a:normAutofit/>
          </a:bodyPr>
          <a:lstStyle/>
          <a:p>
            <a:r>
              <a:rPr lang="en-IN" dirty="0"/>
              <a:t>Shared Responsibility</a:t>
            </a:r>
          </a:p>
        </p:txBody>
      </p:sp>
      <p:sp>
        <p:nvSpPr>
          <p:cNvPr id="5" name="Text Placeholder 4">
            <a:extLst>
              <a:ext uri="{FF2B5EF4-FFF2-40B4-BE49-F238E27FC236}">
                <a16:creationId xmlns:a16="http://schemas.microsoft.com/office/drawing/2014/main" id="{A966DA2C-8DCD-EC3F-50C8-7A97BAEA2604}"/>
              </a:ext>
            </a:extLst>
          </p:cNvPr>
          <p:cNvSpPr>
            <a:spLocks noGrp="1"/>
          </p:cNvSpPr>
          <p:nvPr>
            <p:ph type="subTitle" idx="1"/>
          </p:nvPr>
        </p:nvSpPr>
        <p:spPr>
          <a:xfrm>
            <a:off x="795338" y="3941508"/>
            <a:ext cx="10601325" cy="736980"/>
          </a:xfrm>
        </p:spPr>
        <p:txBody>
          <a:bodyPr>
            <a:normAutofit/>
          </a:bodyPr>
          <a:lstStyle/>
          <a:p>
            <a:r>
              <a:rPr lang="en-US" sz="2200"/>
              <a:t>A shared responsibility model is a cloud security framework that dictates the security obligations of a cloud computing provider and its users to ensure accountability.</a:t>
            </a:r>
            <a:endParaRPr lang="en-IN" sz="2200"/>
          </a:p>
        </p:txBody>
      </p:sp>
    </p:spTree>
    <p:extLst>
      <p:ext uri="{BB962C8B-B14F-4D97-AF65-F5344CB8AC3E}">
        <p14:creationId xmlns:p14="http://schemas.microsoft.com/office/powerpoint/2010/main" val="157974281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475CA67F-8152-5A77-9640-98D03A73ACA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5478" y="643466"/>
            <a:ext cx="9441044" cy="5571067"/>
          </a:xfrm>
          <a:prstGeom prst="rect">
            <a:avLst/>
          </a:prstGeom>
        </p:spPr>
      </p:pic>
    </p:spTree>
    <p:extLst>
      <p:ext uri="{BB962C8B-B14F-4D97-AF65-F5344CB8AC3E}">
        <p14:creationId xmlns:p14="http://schemas.microsoft.com/office/powerpoint/2010/main" val="238466537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A25E0-7C87-E665-BE00-1AFD076C79FC}"/>
              </a:ext>
            </a:extLst>
          </p:cNvPr>
          <p:cNvSpPr>
            <a:spLocks noGrp="1"/>
          </p:cNvSpPr>
          <p:nvPr>
            <p:ph type="title"/>
          </p:nvPr>
        </p:nvSpPr>
        <p:spPr/>
        <p:txBody>
          <a:bodyPr/>
          <a:lstStyle/>
          <a:p>
            <a:r>
              <a:rPr lang="en-IN" dirty="0"/>
              <a:t>Shared Responsibility</a:t>
            </a:r>
          </a:p>
        </p:txBody>
      </p:sp>
      <p:sp>
        <p:nvSpPr>
          <p:cNvPr id="3" name="Content Placeholder 2">
            <a:extLst>
              <a:ext uri="{FF2B5EF4-FFF2-40B4-BE49-F238E27FC236}">
                <a16:creationId xmlns:a16="http://schemas.microsoft.com/office/drawing/2014/main" id="{27D68B30-1C36-6C4E-60CE-C3E437812EE8}"/>
              </a:ext>
            </a:extLst>
          </p:cNvPr>
          <p:cNvSpPr>
            <a:spLocks noGrp="1"/>
          </p:cNvSpPr>
          <p:nvPr>
            <p:ph idx="1"/>
          </p:nvPr>
        </p:nvSpPr>
        <p:spPr/>
        <p:txBody>
          <a:bodyPr>
            <a:normAutofit fontScale="85000" lnSpcReduction="10000"/>
          </a:bodyPr>
          <a:lstStyle/>
          <a:p>
            <a:r>
              <a:rPr lang="en-US" dirty="0"/>
              <a:t>You’ll always be responsible for:</a:t>
            </a:r>
          </a:p>
          <a:p>
            <a:pPr lvl="1"/>
            <a:r>
              <a:rPr lang="en-US" dirty="0"/>
              <a:t>The information and data stored in the cloud</a:t>
            </a:r>
          </a:p>
          <a:p>
            <a:pPr lvl="1"/>
            <a:r>
              <a:rPr lang="en-US" dirty="0"/>
              <a:t>Devices that are allowed to connect to your cloud (cell phones, computers, and so on)</a:t>
            </a:r>
          </a:p>
          <a:p>
            <a:pPr lvl="1"/>
            <a:r>
              <a:rPr lang="en-US" dirty="0"/>
              <a:t>The accounts and identities of the people, services, and devices within your organization</a:t>
            </a:r>
          </a:p>
          <a:p>
            <a:r>
              <a:rPr lang="en-US" dirty="0"/>
              <a:t>The cloud provider is always responsible for:</a:t>
            </a:r>
          </a:p>
          <a:p>
            <a:pPr lvl="1"/>
            <a:r>
              <a:rPr lang="en-US" dirty="0"/>
              <a:t>The physical datacenter</a:t>
            </a:r>
          </a:p>
          <a:p>
            <a:pPr lvl="1"/>
            <a:r>
              <a:rPr lang="en-US" dirty="0"/>
              <a:t>The physical network</a:t>
            </a:r>
          </a:p>
          <a:p>
            <a:pPr lvl="1"/>
            <a:r>
              <a:rPr lang="en-US" dirty="0"/>
              <a:t>The physical hosts</a:t>
            </a:r>
          </a:p>
          <a:p>
            <a:r>
              <a:rPr lang="en-US" dirty="0"/>
              <a:t>Your service model will determine responsibility for things like:</a:t>
            </a:r>
          </a:p>
          <a:p>
            <a:pPr lvl="1"/>
            <a:r>
              <a:rPr lang="en-US" dirty="0"/>
              <a:t>Operating systems</a:t>
            </a:r>
          </a:p>
          <a:p>
            <a:pPr lvl="1"/>
            <a:r>
              <a:rPr lang="en-US" dirty="0"/>
              <a:t>Network controls</a:t>
            </a:r>
          </a:p>
          <a:p>
            <a:pPr lvl="1"/>
            <a:r>
              <a:rPr lang="en-US" dirty="0"/>
              <a:t>Applications</a:t>
            </a:r>
          </a:p>
          <a:p>
            <a:pPr lvl="1"/>
            <a:r>
              <a:rPr lang="en-US" dirty="0"/>
              <a:t>Identity and infrastructure</a:t>
            </a:r>
            <a:endParaRPr lang="en-IN" dirty="0"/>
          </a:p>
        </p:txBody>
      </p:sp>
    </p:spTree>
    <p:extLst>
      <p:ext uri="{BB962C8B-B14F-4D97-AF65-F5344CB8AC3E}">
        <p14:creationId xmlns:p14="http://schemas.microsoft.com/office/powerpoint/2010/main" val="414155401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B2E5A-1BF0-C9AD-AC97-B4BB06949A72}"/>
              </a:ext>
            </a:extLst>
          </p:cNvPr>
          <p:cNvSpPr>
            <a:spLocks noGrp="1"/>
          </p:cNvSpPr>
          <p:nvPr>
            <p:ph type="title"/>
          </p:nvPr>
        </p:nvSpPr>
        <p:spPr/>
        <p:txBody>
          <a:bodyPr/>
          <a:lstStyle/>
          <a:p>
            <a:r>
              <a:rPr lang="en-IN" dirty="0"/>
              <a:t>Cloud Models</a:t>
            </a:r>
          </a:p>
        </p:txBody>
      </p:sp>
      <p:sp>
        <p:nvSpPr>
          <p:cNvPr id="3" name="Content Placeholder 2">
            <a:extLst>
              <a:ext uri="{FF2B5EF4-FFF2-40B4-BE49-F238E27FC236}">
                <a16:creationId xmlns:a16="http://schemas.microsoft.com/office/drawing/2014/main" id="{CF210105-C310-BA70-13BE-64278B6F27BB}"/>
              </a:ext>
            </a:extLst>
          </p:cNvPr>
          <p:cNvSpPr>
            <a:spLocks noGrp="1"/>
          </p:cNvSpPr>
          <p:nvPr>
            <p:ph idx="1"/>
          </p:nvPr>
        </p:nvSpPr>
        <p:spPr/>
        <p:txBody>
          <a:bodyPr/>
          <a:lstStyle/>
          <a:p>
            <a:r>
              <a:rPr lang="en-US" b="0" i="0" dirty="0">
                <a:solidFill>
                  <a:srgbClr val="171717"/>
                </a:solidFill>
                <a:effectLst/>
                <a:latin typeface="Segoe UI" panose="020B0502040204020203" pitchFamily="34" charset="0"/>
              </a:rPr>
              <a:t>The cloud models define the deployment type of cloud resources. </a:t>
            </a:r>
          </a:p>
          <a:p>
            <a:r>
              <a:rPr lang="en-US" b="0" i="0" dirty="0">
                <a:solidFill>
                  <a:srgbClr val="171717"/>
                </a:solidFill>
                <a:effectLst/>
                <a:latin typeface="Segoe UI" panose="020B0502040204020203" pitchFamily="34" charset="0"/>
              </a:rPr>
              <a:t>The three main cloud models are: </a:t>
            </a:r>
          </a:p>
          <a:p>
            <a:pPr lvl="1"/>
            <a:r>
              <a:rPr lang="en-US" b="0" i="0" dirty="0">
                <a:solidFill>
                  <a:srgbClr val="171717"/>
                </a:solidFill>
                <a:effectLst/>
                <a:latin typeface="Segoe UI" panose="020B0502040204020203" pitchFamily="34" charset="0"/>
              </a:rPr>
              <a:t>Private</a:t>
            </a:r>
          </a:p>
          <a:p>
            <a:pPr lvl="1"/>
            <a:r>
              <a:rPr lang="en-US" b="0" i="0" dirty="0">
                <a:solidFill>
                  <a:srgbClr val="171717"/>
                </a:solidFill>
                <a:effectLst/>
                <a:latin typeface="Segoe UI" panose="020B0502040204020203" pitchFamily="34" charset="0"/>
              </a:rPr>
              <a:t>Public</a:t>
            </a:r>
          </a:p>
          <a:p>
            <a:pPr lvl="1"/>
            <a:r>
              <a:rPr lang="en-US" b="0" i="0" dirty="0">
                <a:solidFill>
                  <a:srgbClr val="171717"/>
                </a:solidFill>
                <a:effectLst/>
                <a:latin typeface="Segoe UI" panose="020B0502040204020203" pitchFamily="34" charset="0"/>
              </a:rPr>
              <a:t>Hybrid</a:t>
            </a:r>
            <a:endParaRPr lang="en-IN" dirty="0"/>
          </a:p>
        </p:txBody>
      </p:sp>
    </p:spTree>
    <p:extLst>
      <p:ext uri="{BB962C8B-B14F-4D97-AF65-F5344CB8AC3E}">
        <p14:creationId xmlns:p14="http://schemas.microsoft.com/office/powerpoint/2010/main" val="1831896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67D18-8466-4F8E-8C3A-09D850DFEADA}"/>
              </a:ext>
            </a:extLst>
          </p:cNvPr>
          <p:cNvSpPr>
            <a:spLocks noGrp="1"/>
          </p:cNvSpPr>
          <p:nvPr>
            <p:ph type="title"/>
          </p:nvPr>
        </p:nvSpPr>
        <p:spPr/>
        <p:txBody>
          <a:bodyPr/>
          <a:lstStyle/>
          <a:p>
            <a:r>
              <a:rPr lang="en-US" dirty="0"/>
              <a:t>Variables</a:t>
            </a:r>
          </a:p>
        </p:txBody>
      </p:sp>
      <p:sp>
        <p:nvSpPr>
          <p:cNvPr id="3" name="Content Placeholder 2">
            <a:extLst>
              <a:ext uri="{FF2B5EF4-FFF2-40B4-BE49-F238E27FC236}">
                <a16:creationId xmlns:a16="http://schemas.microsoft.com/office/drawing/2014/main" id="{1AFBFB0D-7A08-4821-9910-EDC8AE46B6DA}"/>
              </a:ext>
            </a:extLst>
          </p:cNvPr>
          <p:cNvSpPr>
            <a:spLocks noGrp="1"/>
          </p:cNvSpPr>
          <p:nvPr>
            <p:ph idx="1"/>
          </p:nvPr>
        </p:nvSpPr>
        <p:spPr/>
        <p:txBody>
          <a:bodyPr>
            <a:normAutofit fontScale="92500"/>
          </a:bodyPr>
          <a:lstStyle/>
          <a:p>
            <a:r>
              <a:rPr lang="en-US" dirty="0"/>
              <a:t>Variables are containers for storing data (storing data values).</a:t>
            </a:r>
          </a:p>
          <a:p>
            <a:r>
              <a:rPr lang="en-US" dirty="0"/>
              <a:t>There are 4 Ways to Declare a JavaScript Variable:</a:t>
            </a:r>
          </a:p>
          <a:p>
            <a:pPr lvl="1"/>
            <a:r>
              <a:rPr lang="en-US" dirty="0"/>
              <a:t>Using var</a:t>
            </a:r>
          </a:p>
          <a:p>
            <a:pPr lvl="1"/>
            <a:r>
              <a:rPr lang="en-US" dirty="0"/>
              <a:t>Using let</a:t>
            </a:r>
          </a:p>
          <a:p>
            <a:pPr lvl="1"/>
            <a:r>
              <a:rPr lang="en-US" dirty="0"/>
              <a:t>Using const</a:t>
            </a:r>
          </a:p>
          <a:p>
            <a:pPr lvl="1"/>
            <a:r>
              <a:rPr lang="en-US" dirty="0"/>
              <a:t>Using nothing (Not Recommended)</a:t>
            </a:r>
          </a:p>
          <a:p>
            <a:r>
              <a:rPr lang="en-US" b="0" i="0" dirty="0">
                <a:solidFill>
                  <a:srgbClr val="000000"/>
                </a:solidFill>
                <a:effectLst/>
                <a:latin typeface="Segoe UI" panose="020B0502040204020203" pitchFamily="34" charset="0"/>
              </a:rPr>
              <a:t>Always declare JavaScript variables with var, let, or const.</a:t>
            </a:r>
          </a:p>
          <a:p>
            <a:r>
              <a:rPr lang="en-US" b="0" i="0" dirty="0">
                <a:solidFill>
                  <a:srgbClr val="000000"/>
                </a:solidFill>
                <a:effectLst/>
                <a:latin typeface="Segoe UI" panose="020B0502040204020203" pitchFamily="34" charset="0"/>
              </a:rPr>
              <a:t>The var keyword is used in all JavaScript code from 1995 to 2015.</a:t>
            </a:r>
          </a:p>
          <a:p>
            <a:r>
              <a:rPr lang="en-US" b="0" i="0" dirty="0">
                <a:solidFill>
                  <a:srgbClr val="000000"/>
                </a:solidFill>
                <a:effectLst/>
                <a:latin typeface="Segoe UI" panose="020B0502040204020203" pitchFamily="34" charset="0"/>
              </a:rPr>
              <a:t>The let and const keywords were added to JavaScript in 2015.</a:t>
            </a:r>
          </a:p>
          <a:p>
            <a:r>
              <a:rPr lang="en-US" b="0" i="0" dirty="0">
                <a:solidFill>
                  <a:srgbClr val="000000"/>
                </a:solidFill>
                <a:effectLst/>
                <a:latin typeface="Segoe UI" panose="020B0502040204020203" pitchFamily="34" charset="0"/>
              </a:rPr>
              <a:t>If you want your code to run in older browser, you must use var.</a:t>
            </a:r>
            <a:endParaRPr lang="en-US" dirty="0"/>
          </a:p>
        </p:txBody>
      </p:sp>
    </p:spTree>
    <p:extLst>
      <p:ext uri="{BB962C8B-B14F-4D97-AF65-F5344CB8AC3E}">
        <p14:creationId xmlns:p14="http://schemas.microsoft.com/office/powerpoint/2010/main" val="3180572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43D38-2FBC-AC9B-A4E8-F86FAA028EC6}"/>
              </a:ext>
            </a:extLst>
          </p:cNvPr>
          <p:cNvSpPr>
            <a:spLocks noGrp="1"/>
          </p:cNvSpPr>
          <p:nvPr>
            <p:ph type="title"/>
          </p:nvPr>
        </p:nvSpPr>
        <p:spPr>
          <a:xfrm>
            <a:off x="648929" y="629266"/>
            <a:ext cx="3505495" cy="1622321"/>
          </a:xfrm>
        </p:spPr>
        <p:txBody>
          <a:bodyPr>
            <a:normAutofit/>
          </a:bodyPr>
          <a:lstStyle/>
          <a:p>
            <a:r>
              <a:rPr lang="en-IN"/>
              <a:t>Private Cloud</a:t>
            </a:r>
          </a:p>
        </p:txBody>
      </p:sp>
      <p:sp>
        <p:nvSpPr>
          <p:cNvPr id="3" name="Content Placeholder 2">
            <a:extLst>
              <a:ext uri="{FF2B5EF4-FFF2-40B4-BE49-F238E27FC236}">
                <a16:creationId xmlns:a16="http://schemas.microsoft.com/office/drawing/2014/main" id="{ACE56FC8-B11F-4FBB-EB7F-22D14CE4827E}"/>
              </a:ext>
            </a:extLst>
          </p:cNvPr>
          <p:cNvSpPr>
            <a:spLocks noGrp="1"/>
          </p:cNvSpPr>
          <p:nvPr>
            <p:ph idx="1"/>
          </p:nvPr>
        </p:nvSpPr>
        <p:spPr>
          <a:xfrm>
            <a:off x="648931" y="2438400"/>
            <a:ext cx="3505494" cy="3785419"/>
          </a:xfrm>
        </p:spPr>
        <p:txBody>
          <a:bodyPr>
            <a:normAutofit/>
          </a:bodyPr>
          <a:lstStyle/>
          <a:p>
            <a:r>
              <a:rPr lang="en-US" sz="2000" b="0" i="0">
                <a:effectLst/>
                <a:latin typeface="Segoe UI" panose="020B0502040204020203" pitchFamily="34" charset="0"/>
              </a:rPr>
              <a:t>A private cloud is, in some ways, the natural evolution from a corporate datacenter.</a:t>
            </a:r>
          </a:p>
          <a:p>
            <a:r>
              <a:rPr lang="en-US" sz="2000" b="0" i="0">
                <a:effectLst/>
                <a:latin typeface="Segoe UI" panose="020B0502040204020203" pitchFamily="34" charset="0"/>
              </a:rPr>
              <a:t>Private cloud provides much greater control for the company and its IT department.</a:t>
            </a:r>
          </a:p>
        </p:txBody>
      </p:sp>
      <p:pic>
        <p:nvPicPr>
          <p:cNvPr id="7" name="Picture 6" descr="Diagram&#10;&#10;Description automatically generated">
            <a:extLst>
              <a:ext uri="{FF2B5EF4-FFF2-40B4-BE49-F238E27FC236}">
                <a16:creationId xmlns:a16="http://schemas.microsoft.com/office/drawing/2014/main" id="{4CA505EF-C5E7-84C0-56A4-71D9EF33FBB0}"/>
              </a:ext>
            </a:extLst>
          </p:cNvPr>
          <p:cNvPicPr>
            <a:picLocks noChangeAspect="1"/>
          </p:cNvPicPr>
          <p:nvPr/>
        </p:nvPicPr>
        <p:blipFill rotWithShape="1">
          <a:blip r:embed="rId2"/>
          <a:srcRect l="-5235" r="-5235"/>
          <a:stretch/>
        </p:blipFill>
        <p:spPr>
          <a:xfrm>
            <a:off x="5405862" y="2141274"/>
            <a:ext cx="6019331" cy="2572206"/>
          </a:xfrm>
          <a:prstGeom prst="rect">
            <a:avLst/>
          </a:prstGeom>
          <a:effectLst/>
        </p:spPr>
      </p:pic>
    </p:spTree>
    <p:extLst>
      <p:ext uri="{BB962C8B-B14F-4D97-AF65-F5344CB8AC3E}">
        <p14:creationId xmlns:p14="http://schemas.microsoft.com/office/powerpoint/2010/main" val="416332833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00399-3B59-15D2-1A25-C0985B51DC6A}"/>
              </a:ext>
            </a:extLst>
          </p:cNvPr>
          <p:cNvSpPr>
            <a:spLocks noGrp="1"/>
          </p:cNvSpPr>
          <p:nvPr>
            <p:ph type="title"/>
          </p:nvPr>
        </p:nvSpPr>
        <p:spPr>
          <a:xfrm>
            <a:off x="648929" y="629266"/>
            <a:ext cx="3505495" cy="1622321"/>
          </a:xfrm>
        </p:spPr>
        <p:txBody>
          <a:bodyPr>
            <a:normAutofit/>
          </a:bodyPr>
          <a:lstStyle/>
          <a:p>
            <a:r>
              <a:rPr lang="en-IN"/>
              <a:t>Public cloud</a:t>
            </a:r>
          </a:p>
        </p:txBody>
      </p:sp>
      <p:sp>
        <p:nvSpPr>
          <p:cNvPr id="3" name="Content Placeholder 2">
            <a:extLst>
              <a:ext uri="{FF2B5EF4-FFF2-40B4-BE49-F238E27FC236}">
                <a16:creationId xmlns:a16="http://schemas.microsoft.com/office/drawing/2014/main" id="{B2F9C844-3338-125D-246E-0042E9404772}"/>
              </a:ext>
            </a:extLst>
          </p:cNvPr>
          <p:cNvSpPr>
            <a:spLocks noGrp="1"/>
          </p:cNvSpPr>
          <p:nvPr>
            <p:ph idx="1"/>
          </p:nvPr>
        </p:nvSpPr>
        <p:spPr>
          <a:xfrm>
            <a:off x="648931" y="2438400"/>
            <a:ext cx="3505494" cy="3785419"/>
          </a:xfrm>
        </p:spPr>
        <p:txBody>
          <a:bodyPr>
            <a:normAutofit/>
          </a:bodyPr>
          <a:lstStyle/>
          <a:p>
            <a:r>
              <a:rPr lang="en-US" sz="2000"/>
              <a:t>A public cloud is built, controlled, and maintained by a third-party cloud provider. </a:t>
            </a:r>
          </a:p>
          <a:p>
            <a:r>
              <a:rPr lang="en-US" sz="2000"/>
              <a:t>With a public cloud, anyone that wants to purchase cloud services can access and use resources. </a:t>
            </a:r>
          </a:p>
        </p:txBody>
      </p:sp>
      <p:pic>
        <p:nvPicPr>
          <p:cNvPr id="5" name="Picture 4">
            <a:extLst>
              <a:ext uri="{FF2B5EF4-FFF2-40B4-BE49-F238E27FC236}">
                <a16:creationId xmlns:a16="http://schemas.microsoft.com/office/drawing/2014/main" id="{85B244EA-BDCA-AB04-2220-0D8B348B2B06}"/>
              </a:ext>
            </a:extLst>
          </p:cNvPr>
          <p:cNvPicPr>
            <a:picLocks noChangeAspect="1"/>
          </p:cNvPicPr>
          <p:nvPr/>
        </p:nvPicPr>
        <p:blipFill>
          <a:blip r:embed="rId2"/>
          <a:stretch>
            <a:fillRect/>
          </a:stretch>
        </p:blipFill>
        <p:spPr>
          <a:xfrm>
            <a:off x="5405862" y="2155793"/>
            <a:ext cx="6019331" cy="2543167"/>
          </a:xfrm>
          <a:prstGeom prst="rect">
            <a:avLst/>
          </a:prstGeom>
          <a:effectLst/>
        </p:spPr>
      </p:pic>
    </p:spTree>
    <p:extLst>
      <p:ext uri="{BB962C8B-B14F-4D97-AF65-F5344CB8AC3E}">
        <p14:creationId xmlns:p14="http://schemas.microsoft.com/office/powerpoint/2010/main" val="226585157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38280-BF2C-5F13-8519-70D03DD406C6}"/>
              </a:ext>
            </a:extLst>
          </p:cNvPr>
          <p:cNvSpPr>
            <a:spLocks noGrp="1"/>
          </p:cNvSpPr>
          <p:nvPr>
            <p:ph type="title"/>
          </p:nvPr>
        </p:nvSpPr>
        <p:spPr>
          <a:xfrm>
            <a:off x="648929" y="629266"/>
            <a:ext cx="3505495" cy="1622321"/>
          </a:xfrm>
        </p:spPr>
        <p:txBody>
          <a:bodyPr>
            <a:normAutofit/>
          </a:bodyPr>
          <a:lstStyle/>
          <a:p>
            <a:r>
              <a:rPr lang="en-IN" dirty="0"/>
              <a:t>Hybrid cloud</a:t>
            </a:r>
          </a:p>
        </p:txBody>
      </p:sp>
      <p:sp>
        <p:nvSpPr>
          <p:cNvPr id="3" name="Content Placeholder 2">
            <a:extLst>
              <a:ext uri="{FF2B5EF4-FFF2-40B4-BE49-F238E27FC236}">
                <a16:creationId xmlns:a16="http://schemas.microsoft.com/office/drawing/2014/main" id="{062DE287-CAC1-10EA-FDE5-2E62B935A6F1}"/>
              </a:ext>
            </a:extLst>
          </p:cNvPr>
          <p:cNvSpPr>
            <a:spLocks noGrp="1"/>
          </p:cNvSpPr>
          <p:nvPr>
            <p:ph idx="1"/>
          </p:nvPr>
        </p:nvSpPr>
        <p:spPr>
          <a:xfrm>
            <a:off x="648931" y="2438400"/>
            <a:ext cx="3505494" cy="3785419"/>
          </a:xfrm>
        </p:spPr>
        <p:txBody>
          <a:bodyPr>
            <a:normAutofit/>
          </a:bodyPr>
          <a:lstStyle/>
          <a:p>
            <a:r>
              <a:rPr lang="en-US" sz="2000"/>
              <a:t>A hybrid cloud is a computing environment that uses both public and private clouds in an inter-connected environment. </a:t>
            </a:r>
          </a:p>
          <a:p>
            <a:r>
              <a:rPr lang="en-US" sz="2000"/>
              <a:t>A hybrid cloud environment can be used to allow a private cloud to surge for increased, temporary demand by deploying public cloud resources. </a:t>
            </a:r>
            <a:endParaRPr lang="en-IN" sz="2000"/>
          </a:p>
        </p:txBody>
      </p:sp>
      <p:pic>
        <p:nvPicPr>
          <p:cNvPr id="5" name="Picture 4">
            <a:extLst>
              <a:ext uri="{FF2B5EF4-FFF2-40B4-BE49-F238E27FC236}">
                <a16:creationId xmlns:a16="http://schemas.microsoft.com/office/drawing/2014/main" id="{73B245E5-B584-87EB-357C-3A3E4279E0DA}"/>
              </a:ext>
            </a:extLst>
          </p:cNvPr>
          <p:cNvPicPr>
            <a:picLocks noChangeAspect="1"/>
          </p:cNvPicPr>
          <p:nvPr/>
        </p:nvPicPr>
        <p:blipFill>
          <a:blip r:embed="rId2"/>
          <a:stretch>
            <a:fillRect/>
          </a:stretch>
        </p:blipFill>
        <p:spPr>
          <a:xfrm>
            <a:off x="5405862" y="1997786"/>
            <a:ext cx="6019331" cy="2859182"/>
          </a:xfrm>
          <a:prstGeom prst="rect">
            <a:avLst/>
          </a:prstGeom>
          <a:effectLst/>
        </p:spPr>
      </p:pic>
    </p:spTree>
    <p:extLst>
      <p:ext uri="{BB962C8B-B14F-4D97-AF65-F5344CB8AC3E}">
        <p14:creationId xmlns:p14="http://schemas.microsoft.com/office/powerpoint/2010/main" val="291255618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DDAAA0E-886F-D995-29BF-40B67CB291B0}"/>
              </a:ext>
            </a:extLst>
          </p:cNvPr>
          <p:cNvPicPr>
            <a:picLocks noGrp="1" noChangeAspect="1"/>
          </p:cNvPicPr>
          <p:nvPr>
            <p:ph idx="1"/>
          </p:nvPr>
        </p:nvPicPr>
        <p:blipFill>
          <a:blip r:embed="rId2"/>
          <a:stretch>
            <a:fillRect/>
          </a:stretch>
        </p:blipFill>
        <p:spPr>
          <a:xfrm>
            <a:off x="118746" y="933448"/>
            <a:ext cx="11954508" cy="4991102"/>
          </a:xfrm>
          <a:prstGeom prst="rect">
            <a:avLst/>
          </a:prstGeom>
        </p:spPr>
      </p:pic>
    </p:spTree>
    <p:extLst>
      <p:ext uri="{BB962C8B-B14F-4D97-AF65-F5344CB8AC3E}">
        <p14:creationId xmlns:p14="http://schemas.microsoft.com/office/powerpoint/2010/main" val="228237847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90745-E46A-0707-A0D5-25B7CD923A34}"/>
              </a:ext>
            </a:extLst>
          </p:cNvPr>
          <p:cNvSpPr>
            <a:spLocks noGrp="1"/>
          </p:cNvSpPr>
          <p:nvPr>
            <p:ph type="title"/>
          </p:nvPr>
        </p:nvSpPr>
        <p:spPr/>
        <p:txBody>
          <a:bodyPr/>
          <a:lstStyle/>
          <a:p>
            <a:r>
              <a:rPr lang="en-IN" dirty="0"/>
              <a:t>Multi-cloud</a:t>
            </a:r>
          </a:p>
        </p:txBody>
      </p:sp>
      <p:sp>
        <p:nvSpPr>
          <p:cNvPr id="3" name="Content Placeholder 2">
            <a:extLst>
              <a:ext uri="{FF2B5EF4-FFF2-40B4-BE49-F238E27FC236}">
                <a16:creationId xmlns:a16="http://schemas.microsoft.com/office/drawing/2014/main" id="{17440954-F7A1-E610-3F52-AD87C9727C8F}"/>
              </a:ext>
            </a:extLst>
          </p:cNvPr>
          <p:cNvSpPr>
            <a:spLocks noGrp="1"/>
          </p:cNvSpPr>
          <p:nvPr>
            <p:ph idx="1"/>
          </p:nvPr>
        </p:nvSpPr>
        <p:spPr/>
        <p:txBody>
          <a:bodyPr/>
          <a:lstStyle/>
          <a:p>
            <a:r>
              <a:rPr lang="en-US" b="0" i="0" dirty="0">
                <a:solidFill>
                  <a:srgbClr val="171717"/>
                </a:solidFill>
                <a:effectLst/>
                <a:latin typeface="Segoe UI" panose="020B0502040204020203" pitchFamily="34" charset="0"/>
              </a:rPr>
              <a:t>A fourth, and increasingly likely scenario is a multi-cloud scenario. In a multi-cloud scenario, you use multiple public cloud providers. </a:t>
            </a:r>
          </a:p>
          <a:p>
            <a:r>
              <a:rPr lang="en-US" b="0" i="0" dirty="0">
                <a:solidFill>
                  <a:srgbClr val="171717"/>
                </a:solidFill>
                <a:effectLst/>
                <a:latin typeface="Segoe UI" panose="020B0502040204020203" pitchFamily="34" charset="0"/>
              </a:rPr>
              <a:t>Maybe you use different features from different cloud providers. Or maybe you started your cloud journey with one provider and are in the process of migrating to a different provider. </a:t>
            </a:r>
          </a:p>
          <a:p>
            <a:r>
              <a:rPr lang="en-US" b="0" i="0" dirty="0">
                <a:solidFill>
                  <a:srgbClr val="171717"/>
                </a:solidFill>
                <a:effectLst/>
                <a:latin typeface="Segoe UI" panose="020B0502040204020203" pitchFamily="34" charset="0"/>
              </a:rPr>
              <a:t>Regardless, in a multi-cloud environment you deal with two (or more) public cloud providers and manage resources and security in both environments.</a:t>
            </a:r>
            <a:endParaRPr lang="en-IN" dirty="0"/>
          </a:p>
        </p:txBody>
      </p:sp>
    </p:spTree>
    <p:extLst>
      <p:ext uri="{BB962C8B-B14F-4D97-AF65-F5344CB8AC3E}">
        <p14:creationId xmlns:p14="http://schemas.microsoft.com/office/powerpoint/2010/main" val="25692157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941CAE-138C-C78D-AFC9-778C8CC1C108}"/>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5400" kern="1200">
                <a:solidFill>
                  <a:schemeClr val="tx1"/>
                </a:solidFill>
                <a:latin typeface="+mj-lt"/>
                <a:ea typeface="+mj-ea"/>
                <a:cs typeface="+mj-cs"/>
              </a:rPr>
              <a:t>Cloud Service Models</a:t>
            </a:r>
          </a:p>
        </p:txBody>
      </p:sp>
      <p:pic>
        <p:nvPicPr>
          <p:cNvPr id="4098" name="Picture 2" descr="Cloud Service Model">
            <a:extLst>
              <a:ext uri="{FF2B5EF4-FFF2-40B4-BE49-F238E27FC236}">
                <a16:creationId xmlns:a16="http://schemas.microsoft.com/office/drawing/2014/main" id="{F434AF87-E13E-792F-A509-284096A28A1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57799" y="1863801"/>
            <a:ext cx="8276401" cy="4440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25300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355C73-48A1-6E8E-C8AA-4E754A58DF9F}"/>
              </a:ext>
            </a:extLst>
          </p:cNvPr>
          <p:cNvSpPr>
            <a:spLocks noGrp="1"/>
          </p:cNvSpPr>
          <p:nvPr>
            <p:ph type="title"/>
          </p:nvPr>
        </p:nvSpPr>
        <p:spPr/>
        <p:txBody>
          <a:bodyPr/>
          <a:lstStyle/>
          <a:p>
            <a:r>
              <a:rPr lang="en-IN" dirty="0"/>
              <a:t>Cloud Service Models</a:t>
            </a:r>
          </a:p>
        </p:txBody>
      </p:sp>
      <p:sp>
        <p:nvSpPr>
          <p:cNvPr id="5" name="Content Placeholder 4">
            <a:extLst>
              <a:ext uri="{FF2B5EF4-FFF2-40B4-BE49-F238E27FC236}">
                <a16:creationId xmlns:a16="http://schemas.microsoft.com/office/drawing/2014/main" id="{A546D4E9-ED84-986B-3016-5A0C3CF770DB}"/>
              </a:ext>
            </a:extLst>
          </p:cNvPr>
          <p:cNvSpPr>
            <a:spLocks noGrp="1"/>
          </p:cNvSpPr>
          <p:nvPr>
            <p:ph idx="1"/>
          </p:nvPr>
        </p:nvSpPr>
        <p:spPr/>
        <p:txBody>
          <a:bodyPr/>
          <a:lstStyle/>
          <a:p>
            <a:r>
              <a:rPr lang="en-US" dirty="0"/>
              <a:t>There are the following three types of cloud service models -</a:t>
            </a:r>
          </a:p>
          <a:p>
            <a:pPr lvl="1"/>
            <a:r>
              <a:rPr lang="en-US" dirty="0"/>
              <a:t>Infrastructure as a Service (IaaS)</a:t>
            </a:r>
          </a:p>
          <a:p>
            <a:pPr lvl="1"/>
            <a:r>
              <a:rPr lang="en-US" dirty="0"/>
              <a:t>Platform as a Service (PaaS)</a:t>
            </a:r>
          </a:p>
          <a:p>
            <a:pPr lvl="1"/>
            <a:r>
              <a:rPr lang="en-US" dirty="0"/>
              <a:t>Software as a Service (SaaS)</a:t>
            </a:r>
          </a:p>
          <a:p>
            <a:endParaRPr lang="en-IN" dirty="0"/>
          </a:p>
        </p:txBody>
      </p:sp>
    </p:spTree>
    <p:extLst>
      <p:ext uri="{BB962C8B-B14F-4D97-AF65-F5344CB8AC3E}">
        <p14:creationId xmlns:p14="http://schemas.microsoft.com/office/powerpoint/2010/main" val="319857028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23BD-87D7-CA48-F116-2065CC7D9E7D}"/>
              </a:ext>
            </a:extLst>
          </p:cNvPr>
          <p:cNvSpPr>
            <a:spLocks noGrp="1"/>
          </p:cNvSpPr>
          <p:nvPr>
            <p:ph type="title"/>
          </p:nvPr>
        </p:nvSpPr>
        <p:spPr/>
        <p:txBody>
          <a:bodyPr/>
          <a:lstStyle/>
          <a:p>
            <a:r>
              <a:rPr lang="en-IN" dirty="0"/>
              <a:t>Infrastructure as a Service (IaaS)</a:t>
            </a:r>
          </a:p>
        </p:txBody>
      </p:sp>
      <p:sp>
        <p:nvSpPr>
          <p:cNvPr id="3" name="Content Placeholder 2">
            <a:extLst>
              <a:ext uri="{FF2B5EF4-FFF2-40B4-BE49-F238E27FC236}">
                <a16:creationId xmlns:a16="http://schemas.microsoft.com/office/drawing/2014/main" id="{20A825B9-B49C-974B-3CD2-CA9BE3CA41A4}"/>
              </a:ext>
            </a:extLst>
          </p:cNvPr>
          <p:cNvSpPr>
            <a:spLocks noGrp="1"/>
          </p:cNvSpPr>
          <p:nvPr>
            <p:ph idx="1"/>
          </p:nvPr>
        </p:nvSpPr>
        <p:spPr/>
        <p:txBody>
          <a:bodyPr>
            <a:normAutofit fontScale="92500" lnSpcReduction="20000"/>
          </a:bodyPr>
          <a:lstStyle/>
          <a:p>
            <a:r>
              <a:rPr lang="en-US" dirty="0"/>
              <a:t>IaaS is also known as Hardware as a Service (</a:t>
            </a:r>
            <a:r>
              <a:rPr lang="en-US" dirty="0" err="1"/>
              <a:t>HaaS</a:t>
            </a:r>
            <a:r>
              <a:rPr lang="en-US" dirty="0"/>
              <a:t>). It is a computing infrastructure managed over the internet. </a:t>
            </a:r>
          </a:p>
          <a:p>
            <a:r>
              <a:rPr lang="en-US" dirty="0"/>
              <a:t>The main advantage of using IaaS is that it helps users to avoid the cost and complexity of purchasing and managing the physical servers.</a:t>
            </a:r>
          </a:p>
          <a:p>
            <a:r>
              <a:rPr lang="en-US" dirty="0"/>
              <a:t>Characteristics of IaaS</a:t>
            </a:r>
          </a:p>
          <a:p>
            <a:pPr lvl="1"/>
            <a:r>
              <a:rPr lang="en-US" dirty="0"/>
              <a:t>Resources are available as a service</a:t>
            </a:r>
          </a:p>
          <a:p>
            <a:pPr lvl="1"/>
            <a:r>
              <a:rPr lang="en-US" dirty="0"/>
              <a:t>Services are highly scalable</a:t>
            </a:r>
          </a:p>
          <a:p>
            <a:pPr lvl="1"/>
            <a:r>
              <a:rPr lang="en-US" dirty="0"/>
              <a:t>Dynamic and flexible</a:t>
            </a:r>
          </a:p>
          <a:p>
            <a:pPr lvl="1"/>
            <a:r>
              <a:rPr lang="en-US" dirty="0"/>
              <a:t>GUI and API-based access</a:t>
            </a:r>
          </a:p>
          <a:p>
            <a:pPr lvl="1"/>
            <a:r>
              <a:rPr lang="en-US" dirty="0"/>
              <a:t>Automated administrative tasks</a:t>
            </a:r>
          </a:p>
          <a:p>
            <a:r>
              <a:rPr lang="en-US" dirty="0"/>
              <a:t>Example: </a:t>
            </a:r>
            <a:r>
              <a:rPr lang="en-US" dirty="0" err="1"/>
              <a:t>DigitalOcean</a:t>
            </a:r>
            <a:r>
              <a:rPr lang="en-US" dirty="0"/>
              <a:t>, </a:t>
            </a:r>
            <a:r>
              <a:rPr lang="en-US" dirty="0" err="1"/>
              <a:t>Linode</a:t>
            </a:r>
            <a:r>
              <a:rPr lang="en-US" dirty="0"/>
              <a:t>, Amazon Web Services (AWS), Microsoft Azure, Google Compute Engine (GCE), Rackspace, and Cisco </a:t>
            </a:r>
            <a:r>
              <a:rPr lang="en-US" dirty="0" err="1"/>
              <a:t>Metacloud</a:t>
            </a:r>
            <a:r>
              <a:rPr lang="en-US" dirty="0"/>
              <a:t>.</a:t>
            </a:r>
            <a:endParaRPr lang="en-IN" dirty="0"/>
          </a:p>
        </p:txBody>
      </p:sp>
    </p:spTree>
    <p:extLst>
      <p:ext uri="{BB962C8B-B14F-4D97-AF65-F5344CB8AC3E}">
        <p14:creationId xmlns:p14="http://schemas.microsoft.com/office/powerpoint/2010/main" val="423067450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553A3-C40E-82A9-30FE-C5255D32536D}"/>
              </a:ext>
            </a:extLst>
          </p:cNvPr>
          <p:cNvSpPr>
            <a:spLocks noGrp="1"/>
          </p:cNvSpPr>
          <p:nvPr>
            <p:ph type="title"/>
          </p:nvPr>
        </p:nvSpPr>
        <p:spPr/>
        <p:txBody>
          <a:bodyPr/>
          <a:lstStyle/>
          <a:p>
            <a:r>
              <a:rPr lang="en-IN" dirty="0"/>
              <a:t>Platform as a Service (PaaS)</a:t>
            </a:r>
          </a:p>
        </p:txBody>
      </p:sp>
      <p:sp>
        <p:nvSpPr>
          <p:cNvPr id="3" name="Content Placeholder 2">
            <a:extLst>
              <a:ext uri="{FF2B5EF4-FFF2-40B4-BE49-F238E27FC236}">
                <a16:creationId xmlns:a16="http://schemas.microsoft.com/office/drawing/2014/main" id="{F5CAF60E-BAA0-E02D-0505-2A41B047F7DE}"/>
              </a:ext>
            </a:extLst>
          </p:cNvPr>
          <p:cNvSpPr>
            <a:spLocks noGrp="1"/>
          </p:cNvSpPr>
          <p:nvPr>
            <p:ph idx="1"/>
          </p:nvPr>
        </p:nvSpPr>
        <p:spPr/>
        <p:txBody>
          <a:bodyPr>
            <a:normAutofit fontScale="92500" lnSpcReduction="10000"/>
          </a:bodyPr>
          <a:lstStyle/>
          <a:p>
            <a:r>
              <a:rPr lang="en-US" dirty="0"/>
              <a:t>PaaS cloud computing platform is created for the programmer to develop, test, run, and manage the applications.</a:t>
            </a:r>
          </a:p>
          <a:p>
            <a:r>
              <a:rPr lang="en-US" dirty="0"/>
              <a:t>Characteristics of PaaS</a:t>
            </a:r>
          </a:p>
          <a:p>
            <a:pPr lvl="1"/>
            <a:r>
              <a:rPr lang="en-US" dirty="0"/>
              <a:t>Accessible to various users via the same development application.</a:t>
            </a:r>
          </a:p>
          <a:p>
            <a:pPr lvl="1"/>
            <a:r>
              <a:rPr lang="en-US" dirty="0"/>
              <a:t>Integrates with web services and databases.</a:t>
            </a:r>
          </a:p>
          <a:p>
            <a:pPr lvl="1"/>
            <a:r>
              <a:rPr lang="en-US" dirty="0"/>
              <a:t>Builds on virtualization technology, so resources can easily be scaled up or down as per the organization's need.</a:t>
            </a:r>
          </a:p>
          <a:p>
            <a:pPr lvl="1"/>
            <a:r>
              <a:rPr lang="en-US" dirty="0"/>
              <a:t>Support multiple languages and frameworks.</a:t>
            </a:r>
          </a:p>
          <a:p>
            <a:pPr lvl="1"/>
            <a:r>
              <a:rPr lang="en-US" dirty="0"/>
              <a:t>Provides an ability to "Auto-scale".</a:t>
            </a:r>
          </a:p>
          <a:p>
            <a:r>
              <a:rPr lang="en-US" dirty="0"/>
              <a:t>Example: AWS Elastic Beanstalk, Windows Azure, Heroku, Force.com, Google App Engine, Apache Stratos, Magento Commerce Cloud, and OpenShift.</a:t>
            </a:r>
            <a:endParaRPr lang="en-IN" dirty="0"/>
          </a:p>
        </p:txBody>
      </p:sp>
    </p:spTree>
    <p:extLst>
      <p:ext uri="{BB962C8B-B14F-4D97-AF65-F5344CB8AC3E}">
        <p14:creationId xmlns:p14="http://schemas.microsoft.com/office/powerpoint/2010/main" val="426814500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0AAFA-85C6-241F-ED83-9D745BF9185D}"/>
              </a:ext>
            </a:extLst>
          </p:cNvPr>
          <p:cNvSpPr>
            <a:spLocks noGrp="1"/>
          </p:cNvSpPr>
          <p:nvPr>
            <p:ph type="title"/>
          </p:nvPr>
        </p:nvSpPr>
        <p:spPr/>
        <p:txBody>
          <a:bodyPr/>
          <a:lstStyle/>
          <a:p>
            <a:r>
              <a:rPr lang="en-US" dirty="0"/>
              <a:t>Software as a Service (SaaS)</a:t>
            </a:r>
            <a:endParaRPr lang="en-IN" dirty="0"/>
          </a:p>
        </p:txBody>
      </p:sp>
      <p:sp>
        <p:nvSpPr>
          <p:cNvPr id="3" name="Content Placeholder 2">
            <a:extLst>
              <a:ext uri="{FF2B5EF4-FFF2-40B4-BE49-F238E27FC236}">
                <a16:creationId xmlns:a16="http://schemas.microsoft.com/office/drawing/2014/main" id="{02899065-9893-9CFD-C4F4-DD3A8EDF3B16}"/>
              </a:ext>
            </a:extLst>
          </p:cNvPr>
          <p:cNvSpPr>
            <a:spLocks noGrp="1"/>
          </p:cNvSpPr>
          <p:nvPr>
            <p:ph idx="1"/>
          </p:nvPr>
        </p:nvSpPr>
        <p:spPr/>
        <p:txBody>
          <a:bodyPr>
            <a:normAutofit fontScale="92500" lnSpcReduction="20000"/>
          </a:bodyPr>
          <a:lstStyle/>
          <a:p>
            <a:r>
              <a:rPr lang="en-US" dirty="0"/>
              <a:t>SaaS is also known as "on-demand software". It is a software in which the applications are hosted by a cloud service provider. </a:t>
            </a:r>
          </a:p>
          <a:p>
            <a:r>
              <a:rPr lang="en-US" dirty="0"/>
              <a:t>Users can access these applications with the help of internet connection and web browser.</a:t>
            </a:r>
          </a:p>
          <a:p>
            <a:r>
              <a:rPr lang="en-US" dirty="0"/>
              <a:t>Characteristics of SaaS</a:t>
            </a:r>
          </a:p>
          <a:p>
            <a:pPr lvl="1"/>
            <a:r>
              <a:rPr lang="en-US" dirty="0"/>
              <a:t>Managed from a central location</a:t>
            </a:r>
          </a:p>
          <a:p>
            <a:pPr lvl="1"/>
            <a:r>
              <a:rPr lang="en-US" dirty="0"/>
              <a:t>Hosted on a remote server</a:t>
            </a:r>
          </a:p>
          <a:p>
            <a:pPr lvl="1"/>
            <a:r>
              <a:rPr lang="en-US" dirty="0"/>
              <a:t>Accessible over the internet</a:t>
            </a:r>
          </a:p>
          <a:p>
            <a:pPr lvl="1"/>
            <a:r>
              <a:rPr lang="en-US" dirty="0"/>
              <a:t>Users are not responsible for hardware and software updates. Updates are applied automatically.</a:t>
            </a:r>
          </a:p>
          <a:p>
            <a:pPr lvl="1"/>
            <a:r>
              <a:rPr lang="en-US" dirty="0"/>
              <a:t>The services are purchased on the pay-as-per-use basis</a:t>
            </a:r>
          </a:p>
          <a:p>
            <a:r>
              <a:rPr lang="en-US" dirty="0"/>
              <a:t>Example: Office 365, Google Apps, Salesforce, Dropbox, </a:t>
            </a:r>
            <a:r>
              <a:rPr lang="en-US" dirty="0" err="1"/>
              <a:t>ZenDesk</a:t>
            </a:r>
            <a:r>
              <a:rPr lang="en-US" dirty="0"/>
              <a:t>, Cisco WebEx, </a:t>
            </a:r>
            <a:r>
              <a:rPr lang="en-US" dirty="0" err="1"/>
              <a:t>ZenDesk</a:t>
            </a:r>
            <a:r>
              <a:rPr lang="en-US" dirty="0"/>
              <a:t>, Slack, and GoToMeeting.</a:t>
            </a:r>
            <a:endParaRPr lang="en-IN" dirty="0"/>
          </a:p>
        </p:txBody>
      </p:sp>
    </p:spTree>
    <p:extLst>
      <p:ext uri="{BB962C8B-B14F-4D97-AF65-F5344CB8AC3E}">
        <p14:creationId xmlns:p14="http://schemas.microsoft.com/office/powerpoint/2010/main" val="1991177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3FD8-D548-4B5C-B8F2-4BF9A9C47F8D}"/>
              </a:ext>
            </a:extLst>
          </p:cNvPr>
          <p:cNvSpPr>
            <a:spLocks noGrp="1"/>
          </p:cNvSpPr>
          <p:nvPr>
            <p:ph type="title"/>
          </p:nvPr>
        </p:nvSpPr>
        <p:spPr/>
        <p:txBody>
          <a:bodyPr/>
          <a:lstStyle/>
          <a:p>
            <a:r>
              <a:rPr lang="en-US" dirty="0"/>
              <a:t>Datatypes</a:t>
            </a:r>
          </a:p>
        </p:txBody>
      </p:sp>
      <p:sp>
        <p:nvSpPr>
          <p:cNvPr id="3" name="Content Placeholder 2">
            <a:extLst>
              <a:ext uri="{FF2B5EF4-FFF2-40B4-BE49-F238E27FC236}">
                <a16:creationId xmlns:a16="http://schemas.microsoft.com/office/drawing/2014/main" id="{CAA30308-5C8C-41E6-B2AD-442917178EEC}"/>
              </a:ext>
            </a:extLst>
          </p:cNvPr>
          <p:cNvSpPr>
            <a:spLocks noGrp="1"/>
          </p:cNvSpPr>
          <p:nvPr>
            <p:ph idx="1"/>
          </p:nvPr>
        </p:nvSpPr>
        <p:spPr/>
        <p:txBody>
          <a:bodyPr>
            <a:normAutofit lnSpcReduction="10000"/>
          </a:bodyPr>
          <a:lstStyle/>
          <a:p>
            <a:r>
              <a:rPr lang="en-US" dirty="0"/>
              <a:t>The set of types in the JavaScript language consists of </a:t>
            </a:r>
            <a:r>
              <a:rPr lang="en-US" b="1" dirty="0"/>
              <a:t>primitive values </a:t>
            </a:r>
            <a:r>
              <a:rPr lang="en-US" dirty="0"/>
              <a:t>and </a:t>
            </a:r>
            <a:r>
              <a:rPr lang="en-US" b="1" dirty="0"/>
              <a:t>objects</a:t>
            </a:r>
            <a:r>
              <a:rPr lang="en-US" dirty="0"/>
              <a:t>.</a:t>
            </a:r>
          </a:p>
          <a:p>
            <a:pPr lvl="1"/>
            <a:r>
              <a:rPr lang="en-US" dirty="0"/>
              <a:t>Primitive Values - Immutable datum represented directly at the lowest level of the language</a:t>
            </a:r>
          </a:p>
          <a:p>
            <a:pPr lvl="2"/>
            <a:r>
              <a:rPr lang="en-US" dirty="0"/>
              <a:t>Null – null</a:t>
            </a:r>
          </a:p>
          <a:p>
            <a:pPr lvl="2"/>
            <a:r>
              <a:rPr lang="en-US" dirty="0"/>
              <a:t>Undefined – undefined</a:t>
            </a:r>
          </a:p>
          <a:p>
            <a:pPr lvl="2"/>
            <a:r>
              <a:rPr lang="en-US" dirty="0"/>
              <a:t>Boolean() – </a:t>
            </a:r>
            <a:r>
              <a:rPr lang="en-US" dirty="0" err="1"/>
              <a:t>boolean</a:t>
            </a:r>
            <a:endParaRPr lang="en-US" dirty="0"/>
          </a:p>
          <a:p>
            <a:pPr lvl="2"/>
            <a:r>
              <a:rPr lang="en-US" dirty="0"/>
              <a:t>Number() – number</a:t>
            </a:r>
          </a:p>
          <a:p>
            <a:pPr lvl="2"/>
            <a:r>
              <a:rPr lang="en-US" dirty="0"/>
              <a:t>String() – string</a:t>
            </a:r>
          </a:p>
          <a:p>
            <a:pPr lvl="2"/>
            <a:r>
              <a:rPr lang="en-US" dirty="0"/>
              <a:t>Symbol (ECMAScript 2015) – symbol – </a:t>
            </a:r>
            <a:r>
              <a:rPr lang="en-US" b="1" dirty="0"/>
              <a:t>We cannot use new keyword with Symbol()</a:t>
            </a:r>
          </a:p>
          <a:p>
            <a:pPr lvl="1"/>
            <a:r>
              <a:rPr lang="en-US" dirty="0"/>
              <a:t>Objects - An object is a mutable value in memory which is possibly referenced by an identifier.</a:t>
            </a:r>
          </a:p>
          <a:p>
            <a:pPr lvl="2"/>
            <a:r>
              <a:rPr lang="en-US" dirty="0"/>
              <a:t>Object() - object</a:t>
            </a:r>
          </a:p>
        </p:txBody>
      </p:sp>
    </p:spTree>
    <p:extLst>
      <p:ext uri="{BB962C8B-B14F-4D97-AF65-F5344CB8AC3E}">
        <p14:creationId xmlns:p14="http://schemas.microsoft.com/office/powerpoint/2010/main" val="226103324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5B3AE58-C368-7FD0-E7C2-CA7D3F08DDE7}"/>
              </a:ext>
            </a:extLst>
          </p:cNvPr>
          <p:cNvPicPr>
            <a:picLocks noGrp="1" noChangeAspect="1"/>
          </p:cNvPicPr>
          <p:nvPr>
            <p:ph idx="1"/>
          </p:nvPr>
        </p:nvPicPr>
        <p:blipFill>
          <a:blip r:embed="rId2"/>
          <a:stretch>
            <a:fillRect/>
          </a:stretch>
        </p:blipFill>
        <p:spPr>
          <a:xfrm>
            <a:off x="643467" y="1697822"/>
            <a:ext cx="10905066" cy="3462355"/>
          </a:xfrm>
          <a:prstGeom prst="rect">
            <a:avLst/>
          </a:prstGeom>
        </p:spPr>
      </p:pic>
    </p:spTree>
    <p:extLst>
      <p:ext uri="{BB962C8B-B14F-4D97-AF65-F5344CB8AC3E}">
        <p14:creationId xmlns:p14="http://schemas.microsoft.com/office/powerpoint/2010/main" val="151694751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5E0F4BC-412A-4041-01D6-5D43D332E120}"/>
              </a:ext>
            </a:extLst>
          </p:cNvPr>
          <p:cNvPicPr>
            <a:picLocks noGrp="1" noChangeAspect="1"/>
          </p:cNvPicPr>
          <p:nvPr>
            <p:ph idx="1"/>
          </p:nvPr>
        </p:nvPicPr>
        <p:blipFill>
          <a:blip r:embed="rId2"/>
          <a:stretch>
            <a:fillRect/>
          </a:stretch>
        </p:blipFill>
        <p:spPr>
          <a:xfrm>
            <a:off x="643467" y="907204"/>
            <a:ext cx="10905066" cy="5043590"/>
          </a:xfrm>
          <a:prstGeom prst="rect">
            <a:avLst/>
          </a:prstGeom>
        </p:spPr>
      </p:pic>
    </p:spTree>
    <p:extLst>
      <p:ext uri="{BB962C8B-B14F-4D97-AF65-F5344CB8AC3E}">
        <p14:creationId xmlns:p14="http://schemas.microsoft.com/office/powerpoint/2010/main" val="374037648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application&#10;&#10;Description automatically generated">
            <a:extLst>
              <a:ext uri="{FF2B5EF4-FFF2-40B4-BE49-F238E27FC236}">
                <a16:creationId xmlns:a16="http://schemas.microsoft.com/office/drawing/2014/main" id="{FAD2643F-B346-0D10-462E-4240C667CAB0}"/>
              </a:ext>
            </a:extLst>
          </p:cNvPr>
          <p:cNvPicPr>
            <a:picLocks noGrp="1" noChangeAspect="1"/>
          </p:cNvPicPr>
          <p:nvPr>
            <p:ph idx="1"/>
          </p:nvPr>
        </p:nvPicPr>
        <p:blipFill>
          <a:blip r:embed="rId2"/>
          <a:stretch>
            <a:fillRect/>
          </a:stretch>
        </p:blipFill>
        <p:spPr>
          <a:xfrm>
            <a:off x="643467" y="689102"/>
            <a:ext cx="10905066" cy="5479794"/>
          </a:xfrm>
          <a:prstGeom prst="rect">
            <a:avLst/>
          </a:prstGeom>
        </p:spPr>
      </p:pic>
    </p:spTree>
    <p:extLst>
      <p:ext uri="{BB962C8B-B14F-4D97-AF65-F5344CB8AC3E}">
        <p14:creationId xmlns:p14="http://schemas.microsoft.com/office/powerpoint/2010/main" val="261364188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A7E52-7CBE-0BBE-58D5-0A0742487494}"/>
              </a:ext>
            </a:extLst>
          </p:cNvPr>
          <p:cNvSpPr>
            <a:spLocks noGrp="1"/>
          </p:cNvSpPr>
          <p:nvPr>
            <p:ph type="title"/>
          </p:nvPr>
        </p:nvSpPr>
        <p:spPr/>
        <p:txBody>
          <a:bodyPr/>
          <a:lstStyle/>
          <a:p>
            <a:r>
              <a:rPr lang="en-IN" dirty="0"/>
              <a:t>Serverless</a:t>
            </a:r>
          </a:p>
        </p:txBody>
      </p:sp>
      <p:pic>
        <p:nvPicPr>
          <p:cNvPr id="5" name="Content Placeholder 4">
            <a:extLst>
              <a:ext uri="{FF2B5EF4-FFF2-40B4-BE49-F238E27FC236}">
                <a16:creationId xmlns:a16="http://schemas.microsoft.com/office/drawing/2014/main" id="{CFB89A08-32E5-6292-BA13-7FE503B504F9}"/>
              </a:ext>
            </a:extLst>
          </p:cNvPr>
          <p:cNvPicPr>
            <a:picLocks noGrp="1" noChangeAspect="1"/>
          </p:cNvPicPr>
          <p:nvPr>
            <p:ph idx="1"/>
          </p:nvPr>
        </p:nvPicPr>
        <p:blipFill>
          <a:blip r:embed="rId2"/>
          <a:stretch>
            <a:fillRect/>
          </a:stretch>
        </p:blipFill>
        <p:spPr>
          <a:xfrm>
            <a:off x="1789245" y="1825625"/>
            <a:ext cx="8613509" cy="4351338"/>
          </a:xfrm>
        </p:spPr>
      </p:pic>
    </p:spTree>
    <p:extLst>
      <p:ext uri="{BB962C8B-B14F-4D97-AF65-F5344CB8AC3E}">
        <p14:creationId xmlns:p14="http://schemas.microsoft.com/office/powerpoint/2010/main" val="35598157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10;&#10;Description automatically generated">
            <a:extLst>
              <a:ext uri="{FF2B5EF4-FFF2-40B4-BE49-F238E27FC236}">
                <a16:creationId xmlns:a16="http://schemas.microsoft.com/office/drawing/2014/main" id="{5890F12A-A85C-DE35-717C-2A9A3CA01F23}"/>
              </a:ext>
            </a:extLst>
          </p:cNvPr>
          <p:cNvPicPr>
            <a:picLocks noGrp="1" noChangeAspect="1"/>
          </p:cNvPicPr>
          <p:nvPr>
            <p:ph idx="1"/>
          </p:nvPr>
        </p:nvPicPr>
        <p:blipFill>
          <a:blip r:embed="rId2"/>
          <a:stretch>
            <a:fillRect/>
          </a:stretch>
        </p:blipFill>
        <p:spPr>
          <a:xfrm>
            <a:off x="643467" y="1111673"/>
            <a:ext cx="10905066" cy="4634652"/>
          </a:xfrm>
          <a:prstGeom prst="rect">
            <a:avLst/>
          </a:prstGeom>
        </p:spPr>
      </p:pic>
    </p:spTree>
    <p:extLst>
      <p:ext uri="{BB962C8B-B14F-4D97-AF65-F5344CB8AC3E}">
        <p14:creationId xmlns:p14="http://schemas.microsoft.com/office/powerpoint/2010/main" val="162513212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10DED-A419-323D-28C2-643FE5E5ABC0}"/>
              </a:ext>
            </a:extLst>
          </p:cNvPr>
          <p:cNvSpPr>
            <a:spLocks noGrp="1"/>
          </p:cNvSpPr>
          <p:nvPr>
            <p:ph type="title"/>
          </p:nvPr>
        </p:nvSpPr>
        <p:spPr/>
        <p:txBody>
          <a:bodyPr/>
          <a:lstStyle/>
          <a:p>
            <a:r>
              <a:rPr lang="en-IN" dirty="0"/>
              <a:t>Azure Marketplace</a:t>
            </a:r>
          </a:p>
        </p:txBody>
      </p:sp>
      <p:sp>
        <p:nvSpPr>
          <p:cNvPr id="3" name="Content Placeholder 2">
            <a:extLst>
              <a:ext uri="{FF2B5EF4-FFF2-40B4-BE49-F238E27FC236}">
                <a16:creationId xmlns:a16="http://schemas.microsoft.com/office/drawing/2014/main" id="{8FD54227-61A2-E112-CAB9-ACF78D048A2E}"/>
              </a:ext>
            </a:extLst>
          </p:cNvPr>
          <p:cNvSpPr>
            <a:spLocks noGrp="1"/>
          </p:cNvSpPr>
          <p:nvPr>
            <p:ph idx="1"/>
          </p:nvPr>
        </p:nvSpPr>
        <p:spPr/>
        <p:txBody>
          <a:bodyPr/>
          <a:lstStyle/>
          <a:p>
            <a:r>
              <a:rPr lang="en-US" dirty="0"/>
              <a:t>Azure Marketplace is an online store that contains thousands of IT software applications and services built by industry-leading technology companies. </a:t>
            </a:r>
          </a:p>
          <a:p>
            <a:r>
              <a:rPr lang="en-US" dirty="0"/>
              <a:t>In Azure Marketplace you can find, try, buy, and deploy the software and services you need to build new solutions and manage your cloud infrastructure. </a:t>
            </a:r>
          </a:p>
          <a:p>
            <a:r>
              <a:rPr lang="en-US" dirty="0"/>
              <a:t>The catalog includes solutions for different industries and technical areas, free trials, and consulting services from Microsoft partners.</a:t>
            </a:r>
            <a:endParaRPr lang="en-IN" dirty="0"/>
          </a:p>
        </p:txBody>
      </p:sp>
    </p:spTree>
    <p:extLst>
      <p:ext uri="{BB962C8B-B14F-4D97-AF65-F5344CB8AC3E}">
        <p14:creationId xmlns:p14="http://schemas.microsoft.com/office/powerpoint/2010/main" val="291403529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77FE3-6F26-3E88-1113-13F95AA58157}"/>
              </a:ext>
            </a:extLst>
          </p:cNvPr>
          <p:cNvSpPr>
            <a:spLocks noGrp="1"/>
          </p:cNvSpPr>
          <p:nvPr>
            <p:ph type="title"/>
          </p:nvPr>
        </p:nvSpPr>
        <p:spPr/>
        <p:txBody>
          <a:bodyPr/>
          <a:lstStyle/>
          <a:p>
            <a:r>
              <a:rPr lang="en-IN" dirty="0"/>
              <a:t>Benefits of Azure Marketplace</a:t>
            </a:r>
          </a:p>
        </p:txBody>
      </p:sp>
      <p:pic>
        <p:nvPicPr>
          <p:cNvPr id="5" name="Content Placeholder 4">
            <a:extLst>
              <a:ext uri="{FF2B5EF4-FFF2-40B4-BE49-F238E27FC236}">
                <a16:creationId xmlns:a16="http://schemas.microsoft.com/office/drawing/2014/main" id="{A0DA4B28-3335-A573-D7B9-9AA1CCD1E81B}"/>
              </a:ext>
            </a:extLst>
          </p:cNvPr>
          <p:cNvPicPr>
            <a:picLocks noGrp="1" noChangeAspect="1"/>
          </p:cNvPicPr>
          <p:nvPr>
            <p:ph idx="1"/>
          </p:nvPr>
        </p:nvPicPr>
        <p:blipFill>
          <a:blip r:embed="rId2"/>
          <a:stretch>
            <a:fillRect/>
          </a:stretch>
        </p:blipFill>
        <p:spPr>
          <a:xfrm>
            <a:off x="838200" y="1900036"/>
            <a:ext cx="10515600" cy="4202515"/>
          </a:xfrm>
          <a:prstGeom prst="rect">
            <a:avLst/>
          </a:prstGeom>
        </p:spPr>
      </p:pic>
    </p:spTree>
    <p:extLst>
      <p:ext uri="{BB962C8B-B14F-4D97-AF65-F5344CB8AC3E}">
        <p14:creationId xmlns:p14="http://schemas.microsoft.com/office/powerpoint/2010/main" val="304364974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03813-BEE8-9AE3-D2BB-675B2D04A396}"/>
              </a:ext>
            </a:extLst>
          </p:cNvPr>
          <p:cNvSpPr>
            <a:spLocks noGrp="1"/>
          </p:cNvSpPr>
          <p:nvPr>
            <p:ph type="title"/>
          </p:nvPr>
        </p:nvSpPr>
        <p:spPr/>
        <p:txBody>
          <a:bodyPr/>
          <a:lstStyle/>
          <a:p>
            <a:r>
              <a:rPr lang="en-IN" dirty="0"/>
              <a:t>What is Azure?</a:t>
            </a:r>
          </a:p>
        </p:txBody>
      </p:sp>
      <p:sp>
        <p:nvSpPr>
          <p:cNvPr id="3" name="Content Placeholder 2">
            <a:extLst>
              <a:ext uri="{FF2B5EF4-FFF2-40B4-BE49-F238E27FC236}">
                <a16:creationId xmlns:a16="http://schemas.microsoft.com/office/drawing/2014/main" id="{79C99FC8-8481-0D91-CAB4-2F063A212905}"/>
              </a:ext>
            </a:extLst>
          </p:cNvPr>
          <p:cNvSpPr>
            <a:spLocks noGrp="1"/>
          </p:cNvSpPr>
          <p:nvPr>
            <p:ph idx="1"/>
          </p:nvPr>
        </p:nvSpPr>
        <p:spPr/>
        <p:txBody>
          <a:bodyPr/>
          <a:lstStyle/>
          <a:p>
            <a:r>
              <a:rPr lang="en-US" dirty="0"/>
              <a:t>Azure is the only consistent hybrid cloud, delivers access, management, and development of applications and services via around the world-distributed data centers.</a:t>
            </a:r>
            <a:endParaRPr lang="en-IN" dirty="0"/>
          </a:p>
        </p:txBody>
      </p:sp>
    </p:spTree>
    <p:extLst>
      <p:ext uri="{BB962C8B-B14F-4D97-AF65-F5344CB8AC3E}">
        <p14:creationId xmlns:p14="http://schemas.microsoft.com/office/powerpoint/2010/main" val="153994232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1" name="Rectangle 308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6" name="Picture 4">
            <a:extLst>
              <a:ext uri="{FF2B5EF4-FFF2-40B4-BE49-F238E27FC236}">
                <a16:creationId xmlns:a16="http://schemas.microsoft.com/office/drawing/2014/main" id="{8C7E479C-C3A4-7EF7-297E-373B71ABEC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334"/>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92301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5E2D97-3E54-B6D7-3EC5-C36C5086F4A5}"/>
              </a:ext>
            </a:extLst>
          </p:cNvPr>
          <p:cNvSpPr>
            <a:spLocks noGrp="1"/>
          </p:cNvSpPr>
          <p:nvPr>
            <p:ph type="title"/>
          </p:nvPr>
        </p:nvSpPr>
        <p:spPr/>
        <p:txBody>
          <a:bodyPr/>
          <a:lstStyle/>
          <a:p>
            <a:r>
              <a:rPr lang="en-IN" dirty="0"/>
              <a:t>How to Access Azure Services?</a:t>
            </a:r>
          </a:p>
        </p:txBody>
      </p:sp>
      <p:sp>
        <p:nvSpPr>
          <p:cNvPr id="5" name="Text Placeholder 4">
            <a:extLst>
              <a:ext uri="{FF2B5EF4-FFF2-40B4-BE49-F238E27FC236}">
                <a16:creationId xmlns:a16="http://schemas.microsoft.com/office/drawing/2014/main" id="{2DA83DDE-9180-DDC5-61D7-517266DFC175}"/>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564557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9C5A5-E128-4E46-9A3A-3F93C5B9F740}"/>
              </a:ext>
            </a:extLst>
          </p:cNvPr>
          <p:cNvSpPr>
            <a:spLocks noGrp="1"/>
          </p:cNvSpPr>
          <p:nvPr>
            <p:ph type="title"/>
          </p:nvPr>
        </p:nvSpPr>
        <p:spPr/>
        <p:txBody>
          <a:bodyPr/>
          <a:lstStyle/>
          <a:p>
            <a:r>
              <a:rPr lang="en-IN" dirty="0"/>
              <a:t>Mutable vs Immutable</a:t>
            </a:r>
          </a:p>
        </p:txBody>
      </p:sp>
      <p:sp>
        <p:nvSpPr>
          <p:cNvPr id="3" name="Content Placeholder 2">
            <a:extLst>
              <a:ext uri="{FF2B5EF4-FFF2-40B4-BE49-F238E27FC236}">
                <a16:creationId xmlns:a16="http://schemas.microsoft.com/office/drawing/2014/main" id="{0E359573-AAD6-4751-84F2-3F1F944B3306}"/>
              </a:ext>
            </a:extLst>
          </p:cNvPr>
          <p:cNvSpPr>
            <a:spLocks noGrp="1"/>
          </p:cNvSpPr>
          <p:nvPr>
            <p:ph idx="1"/>
          </p:nvPr>
        </p:nvSpPr>
        <p:spPr/>
        <p:txBody>
          <a:bodyPr/>
          <a:lstStyle/>
          <a:p>
            <a:r>
              <a:rPr lang="en-IN" dirty="0"/>
              <a:t>JavaScript Engine </a:t>
            </a:r>
            <a:r>
              <a:rPr lang="en-US" dirty="0"/>
              <a:t>handles mutable and immutable objects differently.</a:t>
            </a:r>
          </a:p>
          <a:p>
            <a:r>
              <a:rPr lang="en-US" dirty="0"/>
              <a:t>Immutable are quicker to access than mutable objects.</a:t>
            </a:r>
          </a:p>
          <a:p>
            <a:r>
              <a:rPr lang="en-US" dirty="0"/>
              <a:t>Mutable objects are great to use when you need to change the size of the object, example array, set etc.. </a:t>
            </a:r>
          </a:p>
          <a:p>
            <a:r>
              <a:rPr lang="en-US" dirty="0"/>
              <a:t>Immutable are used when you need to ensure that the object you made will always stay the same.</a:t>
            </a:r>
          </a:p>
          <a:p>
            <a:r>
              <a:rPr lang="en-US" dirty="0"/>
              <a:t>Immutable objects are fundamentally expensive to “change”, because doing so involves creating a copy. </a:t>
            </a:r>
          </a:p>
          <a:p>
            <a:r>
              <a:rPr lang="en-US" dirty="0"/>
              <a:t>Changing mutable objects is cheap.</a:t>
            </a:r>
            <a:endParaRPr lang="en-IN" dirty="0"/>
          </a:p>
        </p:txBody>
      </p:sp>
    </p:spTree>
    <p:extLst>
      <p:ext uri="{BB962C8B-B14F-4D97-AF65-F5344CB8AC3E}">
        <p14:creationId xmlns:p14="http://schemas.microsoft.com/office/powerpoint/2010/main" val="17457360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1B649E-4690-7E21-8D66-80976249A312}"/>
              </a:ext>
            </a:extLst>
          </p:cNvPr>
          <p:cNvSpPr>
            <a:spLocks noGrp="1"/>
          </p:cNvSpPr>
          <p:nvPr>
            <p:ph type="title"/>
          </p:nvPr>
        </p:nvSpPr>
        <p:spPr/>
        <p:txBody>
          <a:bodyPr/>
          <a:lstStyle/>
          <a:p>
            <a:r>
              <a:rPr lang="en-IN"/>
              <a:t>Azure Portal</a:t>
            </a:r>
            <a:endParaRPr lang="en-IN" dirty="0"/>
          </a:p>
        </p:txBody>
      </p:sp>
      <p:sp>
        <p:nvSpPr>
          <p:cNvPr id="5" name="Content Placeholder 4">
            <a:extLst>
              <a:ext uri="{FF2B5EF4-FFF2-40B4-BE49-F238E27FC236}">
                <a16:creationId xmlns:a16="http://schemas.microsoft.com/office/drawing/2014/main" id="{63749DCC-3F8F-CE1B-9BD2-047E7C38D7D4}"/>
              </a:ext>
            </a:extLst>
          </p:cNvPr>
          <p:cNvSpPr>
            <a:spLocks noGrp="1"/>
          </p:cNvSpPr>
          <p:nvPr>
            <p:ph idx="1"/>
          </p:nvPr>
        </p:nvSpPr>
        <p:spPr/>
        <p:txBody>
          <a:bodyPr/>
          <a:lstStyle/>
          <a:p>
            <a:r>
              <a:rPr lang="en-US" b="0" i="0">
                <a:solidFill>
                  <a:srgbClr val="171717"/>
                </a:solidFill>
                <a:effectLst/>
                <a:latin typeface="Segoe UI" panose="020B0502040204020203" pitchFamily="34" charset="0"/>
              </a:rPr>
              <a:t>The Azure portal is a web-based, unified console that provides an alternative to command-line tools. </a:t>
            </a:r>
          </a:p>
          <a:p>
            <a:r>
              <a:rPr lang="en-US" b="0" i="0">
                <a:solidFill>
                  <a:srgbClr val="171717"/>
                </a:solidFill>
                <a:effectLst/>
                <a:latin typeface="Segoe UI" panose="020B0502040204020203" pitchFamily="34" charset="0"/>
              </a:rPr>
              <a:t>With the Azure portal, you can manage your Azure subscription using a graphical user interface. </a:t>
            </a:r>
          </a:p>
          <a:p>
            <a:r>
              <a:rPr lang="en-US" b="0" i="0">
                <a:solidFill>
                  <a:srgbClr val="171717"/>
                </a:solidFill>
                <a:effectLst/>
                <a:latin typeface="Segoe UI" panose="020B0502040204020203" pitchFamily="34" charset="0"/>
              </a:rPr>
              <a:t>You can build, manage, and monitor everything from simple web apps to complex cloud deployments in the portal.</a:t>
            </a:r>
            <a:endParaRPr lang="en-IN" dirty="0"/>
          </a:p>
        </p:txBody>
      </p:sp>
    </p:spTree>
    <p:extLst>
      <p:ext uri="{BB962C8B-B14F-4D97-AF65-F5344CB8AC3E}">
        <p14:creationId xmlns:p14="http://schemas.microsoft.com/office/powerpoint/2010/main" val="412539096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796ED-90A8-C005-0F8E-B447566BF611}"/>
              </a:ext>
            </a:extLst>
          </p:cNvPr>
          <p:cNvSpPr>
            <a:spLocks noGrp="1"/>
          </p:cNvSpPr>
          <p:nvPr>
            <p:ph type="title"/>
          </p:nvPr>
        </p:nvSpPr>
        <p:spPr/>
        <p:txBody>
          <a:bodyPr/>
          <a:lstStyle/>
          <a:p>
            <a:r>
              <a:rPr lang="en-IN" dirty="0"/>
              <a:t>Portal Features</a:t>
            </a:r>
          </a:p>
        </p:txBody>
      </p:sp>
      <p:pic>
        <p:nvPicPr>
          <p:cNvPr id="5" name="Content Placeholder 4">
            <a:extLst>
              <a:ext uri="{FF2B5EF4-FFF2-40B4-BE49-F238E27FC236}">
                <a16:creationId xmlns:a16="http://schemas.microsoft.com/office/drawing/2014/main" id="{90F7EB47-2FC4-7774-7A8F-5FB8E768288A}"/>
              </a:ext>
            </a:extLst>
          </p:cNvPr>
          <p:cNvPicPr>
            <a:picLocks noGrp="1" noChangeAspect="1"/>
          </p:cNvPicPr>
          <p:nvPr>
            <p:ph idx="1"/>
          </p:nvPr>
        </p:nvPicPr>
        <p:blipFill>
          <a:blip r:embed="rId2"/>
          <a:stretch>
            <a:fillRect/>
          </a:stretch>
        </p:blipFill>
        <p:spPr>
          <a:xfrm>
            <a:off x="1247448" y="1825625"/>
            <a:ext cx="9697103" cy="4351338"/>
          </a:xfrm>
        </p:spPr>
      </p:pic>
    </p:spTree>
    <p:extLst>
      <p:ext uri="{BB962C8B-B14F-4D97-AF65-F5344CB8AC3E}">
        <p14:creationId xmlns:p14="http://schemas.microsoft.com/office/powerpoint/2010/main" val="382136859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818B7-E7A5-3D05-B59D-9966F4CF0F02}"/>
              </a:ext>
            </a:extLst>
          </p:cNvPr>
          <p:cNvSpPr>
            <a:spLocks noGrp="1"/>
          </p:cNvSpPr>
          <p:nvPr>
            <p:ph type="title"/>
          </p:nvPr>
        </p:nvSpPr>
        <p:spPr/>
        <p:txBody>
          <a:bodyPr/>
          <a:lstStyle/>
          <a:p>
            <a:r>
              <a:rPr lang="en-IN" dirty="0"/>
              <a:t>Azure CLI</a:t>
            </a:r>
          </a:p>
        </p:txBody>
      </p:sp>
      <p:sp>
        <p:nvSpPr>
          <p:cNvPr id="3" name="Content Placeholder 2">
            <a:extLst>
              <a:ext uri="{FF2B5EF4-FFF2-40B4-BE49-F238E27FC236}">
                <a16:creationId xmlns:a16="http://schemas.microsoft.com/office/drawing/2014/main" id="{D66F8CC8-1FB7-6B68-7E59-0F2DB176E558}"/>
              </a:ext>
            </a:extLst>
          </p:cNvPr>
          <p:cNvSpPr>
            <a:spLocks noGrp="1"/>
          </p:cNvSpPr>
          <p:nvPr>
            <p:ph idx="1"/>
          </p:nvPr>
        </p:nvSpPr>
        <p:spPr/>
        <p:txBody>
          <a:bodyPr/>
          <a:lstStyle/>
          <a:p>
            <a:r>
              <a:rPr lang="en-US" b="0" i="0" dirty="0">
                <a:solidFill>
                  <a:srgbClr val="171717"/>
                </a:solidFill>
                <a:effectLst/>
                <a:latin typeface="Segoe UI" panose="020B0502040204020203" pitchFamily="34" charset="0"/>
              </a:rPr>
              <a:t>The Azure Command-Line Interface (CLI) is a cross-platform command-line tool to connect to Azure and execute administrative commands on Azure resources. </a:t>
            </a:r>
          </a:p>
          <a:p>
            <a:r>
              <a:rPr lang="en-US" b="0" i="0" dirty="0">
                <a:solidFill>
                  <a:srgbClr val="171717"/>
                </a:solidFill>
                <a:effectLst/>
                <a:latin typeface="Segoe UI" panose="020B0502040204020203" pitchFamily="34" charset="0"/>
              </a:rPr>
              <a:t>It allows the execution of commands through a terminal using interactive command-line prompts or a script.</a:t>
            </a:r>
            <a:endParaRPr lang="en-IN" dirty="0"/>
          </a:p>
        </p:txBody>
      </p:sp>
    </p:spTree>
    <p:extLst>
      <p:ext uri="{BB962C8B-B14F-4D97-AF65-F5344CB8AC3E}">
        <p14:creationId xmlns:p14="http://schemas.microsoft.com/office/powerpoint/2010/main" val="327903382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66FAD-CB7C-271C-F82E-FA2482FC05AE}"/>
              </a:ext>
            </a:extLst>
          </p:cNvPr>
          <p:cNvSpPr>
            <a:spLocks noGrp="1"/>
          </p:cNvSpPr>
          <p:nvPr>
            <p:ph type="title"/>
          </p:nvPr>
        </p:nvSpPr>
        <p:spPr/>
        <p:txBody>
          <a:bodyPr/>
          <a:lstStyle/>
          <a:p>
            <a:r>
              <a:rPr lang="en-IN" dirty="0"/>
              <a:t>Azure CLI Advantages</a:t>
            </a:r>
          </a:p>
        </p:txBody>
      </p:sp>
      <p:pic>
        <p:nvPicPr>
          <p:cNvPr id="5" name="Content Placeholder 4">
            <a:extLst>
              <a:ext uri="{FF2B5EF4-FFF2-40B4-BE49-F238E27FC236}">
                <a16:creationId xmlns:a16="http://schemas.microsoft.com/office/drawing/2014/main" id="{34DECDD6-EBA1-3770-DF53-58B6603A8A62}"/>
              </a:ext>
            </a:extLst>
          </p:cNvPr>
          <p:cNvPicPr>
            <a:picLocks noGrp="1" noChangeAspect="1"/>
          </p:cNvPicPr>
          <p:nvPr>
            <p:ph idx="1"/>
          </p:nvPr>
        </p:nvPicPr>
        <p:blipFill>
          <a:blip r:embed="rId2"/>
          <a:stretch>
            <a:fillRect/>
          </a:stretch>
        </p:blipFill>
        <p:spPr>
          <a:xfrm>
            <a:off x="838200" y="2148404"/>
            <a:ext cx="10515600" cy="3705780"/>
          </a:xfrm>
        </p:spPr>
      </p:pic>
    </p:spTree>
    <p:extLst>
      <p:ext uri="{BB962C8B-B14F-4D97-AF65-F5344CB8AC3E}">
        <p14:creationId xmlns:p14="http://schemas.microsoft.com/office/powerpoint/2010/main" val="186150702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F75BA-4D03-7BD2-4653-5D4B3949AAC0}"/>
              </a:ext>
            </a:extLst>
          </p:cNvPr>
          <p:cNvSpPr>
            <a:spLocks noGrp="1"/>
          </p:cNvSpPr>
          <p:nvPr>
            <p:ph type="title"/>
          </p:nvPr>
        </p:nvSpPr>
        <p:spPr/>
        <p:txBody>
          <a:bodyPr/>
          <a:lstStyle/>
          <a:p>
            <a:r>
              <a:rPr lang="en-IN" dirty="0"/>
              <a:t>Azure </a:t>
            </a:r>
            <a:r>
              <a:rPr lang="en-IN" dirty="0" err="1"/>
              <a:t>Powershell</a:t>
            </a:r>
            <a:endParaRPr lang="en-IN" dirty="0"/>
          </a:p>
        </p:txBody>
      </p:sp>
      <p:sp>
        <p:nvSpPr>
          <p:cNvPr id="3" name="Content Placeholder 2">
            <a:extLst>
              <a:ext uri="{FF2B5EF4-FFF2-40B4-BE49-F238E27FC236}">
                <a16:creationId xmlns:a16="http://schemas.microsoft.com/office/drawing/2014/main" id="{0D641193-AB50-3688-7FD8-CB0F9111AF16}"/>
              </a:ext>
            </a:extLst>
          </p:cNvPr>
          <p:cNvSpPr>
            <a:spLocks noGrp="1"/>
          </p:cNvSpPr>
          <p:nvPr>
            <p:ph idx="1"/>
          </p:nvPr>
        </p:nvSpPr>
        <p:spPr/>
        <p:txBody>
          <a:bodyPr/>
          <a:lstStyle/>
          <a:p>
            <a:r>
              <a:rPr lang="en-US" b="0" i="0" dirty="0">
                <a:solidFill>
                  <a:srgbClr val="171717"/>
                </a:solidFill>
                <a:effectLst/>
                <a:latin typeface="Segoe UI" panose="020B0502040204020203" pitchFamily="34" charset="0"/>
              </a:rPr>
              <a:t>Azure PowerShell is a set of cmdlets for managing Azure resources directly from PowerShell. </a:t>
            </a:r>
          </a:p>
          <a:p>
            <a:r>
              <a:rPr lang="en-US" b="0" i="0" dirty="0">
                <a:solidFill>
                  <a:srgbClr val="171717"/>
                </a:solidFill>
                <a:effectLst/>
                <a:latin typeface="Segoe UI" panose="020B0502040204020203" pitchFamily="34" charset="0"/>
              </a:rPr>
              <a:t>Azure PowerShell is designed to make it easy to learn and get started with, but provides powerful features for automation.</a:t>
            </a:r>
          </a:p>
          <a:p>
            <a:r>
              <a:rPr lang="en-US" b="0" i="0" dirty="0">
                <a:solidFill>
                  <a:srgbClr val="171717"/>
                </a:solidFill>
                <a:effectLst/>
                <a:latin typeface="Segoe UI" panose="020B0502040204020203" pitchFamily="34" charset="0"/>
              </a:rPr>
              <a:t>The Az PowerShell module is based on the .NET Standard, and works with PowerShell 7.0.6 LTS and PowerShell 7.1.3 or higher on all platforms</a:t>
            </a:r>
            <a:endParaRPr lang="en-IN" dirty="0"/>
          </a:p>
        </p:txBody>
      </p:sp>
    </p:spTree>
    <p:extLst>
      <p:ext uri="{BB962C8B-B14F-4D97-AF65-F5344CB8AC3E}">
        <p14:creationId xmlns:p14="http://schemas.microsoft.com/office/powerpoint/2010/main" val="266011874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F773B-8117-DC18-692F-2C2418FF58B2}"/>
              </a:ext>
            </a:extLst>
          </p:cNvPr>
          <p:cNvSpPr>
            <a:spLocks noGrp="1"/>
          </p:cNvSpPr>
          <p:nvPr>
            <p:ph type="title"/>
          </p:nvPr>
        </p:nvSpPr>
        <p:spPr/>
        <p:txBody>
          <a:bodyPr/>
          <a:lstStyle/>
          <a:p>
            <a:r>
              <a:rPr lang="en-IN" dirty="0"/>
              <a:t>Azure PowerShell Features</a:t>
            </a:r>
          </a:p>
        </p:txBody>
      </p:sp>
      <p:pic>
        <p:nvPicPr>
          <p:cNvPr id="5" name="Content Placeholder 4">
            <a:extLst>
              <a:ext uri="{FF2B5EF4-FFF2-40B4-BE49-F238E27FC236}">
                <a16:creationId xmlns:a16="http://schemas.microsoft.com/office/drawing/2014/main" id="{BEA727F3-36F3-AC28-FF2A-7DA73CAB8AFF}"/>
              </a:ext>
            </a:extLst>
          </p:cNvPr>
          <p:cNvPicPr>
            <a:picLocks noGrp="1" noChangeAspect="1"/>
          </p:cNvPicPr>
          <p:nvPr>
            <p:ph idx="1"/>
          </p:nvPr>
        </p:nvPicPr>
        <p:blipFill>
          <a:blip r:embed="rId2"/>
          <a:stretch>
            <a:fillRect/>
          </a:stretch>
        </p:blipFill>
        <p:spPr>
          <a:xfrm>
            <a:off x="3741392" y="1825625"/>
            <a:ext cx="4709216" cy="4351338"/>
          </a:xfrm>
        </p:spPr>
      </p:pic>
    </p:spTree>
    <p:extLst>
      <p:ext uri="{BB962C8B-B14F-4D97-AF65-F5344CB8AC3E}">
        <p14:creationId xmlns:p14="http://schemas.microsoft.com/office/powerpoint/2010/main" val="185168101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EB186-52CB-431B-88F0-15794BBEDD9F}"/>
              </a:ext>
            </a:extLst>
          </p:cNvPr>
          <p:cNvSpPr>
            <a:spLocks noGrp="1"/>
          </p:cNvSpPr>
          <p:nvPr>
            <p:ph type="title"/>
          </p:nvPr>
        </p:nvSpPr>
        <p:spPr/>
        <p:txBody>
          <a:bodyPr/>
          <a:lstStyle/>
          <a:p>
            <a:r>
              <a:rPr lang="en-IN" dirty="0"/>
              <a:t>Cloud Shell</a:t>
            </a:r>
          </a:p>
        </p:txBody>
      </p:sp>
      <p:sp>
        <p:nvSpPr>
          <p:cNvPr id="3" name="Content Placeholder 2">
            <a:extLst>
              <a:ext uri="{FF2B5EF4-FFF2-40B4-BE49-F238E27FC236}">
                <a16:creationId xmlns:a16="http://schemas.microsoft.com/office/drawing/2014/main" id="{A8E9872D-E80E-C31C-5DA8-5EEF605791BE}"/>
              </a:ext>
            </a:extLst>
          </p:cNvPr>
          <p:cNvSpPr>
            <a:spLocks noGrp="1"/>
          </p:cNvSpPr>
          <p:nvPr>
            <p:ph idx="1"/>
          </p:nvPr>
        </p:nvSpPr>
        <p:spPr/>
        <p:txBody>
          <a:bodyPr/>
          <a:lstStyle/>
          <a:p>
            <a:pPr algn="l"/>
            <a:r>
              <a:rPr lang="en-US" b="0" i="0" dirty="0">
                <a:solidFill>
                  <a:srgbClr val="171717"/>
                </a:solidFill>
                <a:effectLst/>
                <a:latin typeface="Segoe UI" panose="020B0502040204020203" pitchFamily="34" charset="0"/>
              </a:rPr>
              <a:t>Azure Cloud Shell is a browser-based shell experience to manage and develop Azure resources.</a:t>
            </a:r>
          </a:p>
          <a:p>
            <a:pPr algn="l"/>
            <a:r>
              <a:rPr lang="en-US" b="0" i="0" dirty="0">
                <a:solidFill>
                  <a:srgbClr val="171717"/>
                </a:solidFill>
                <a:effectLst/>
                <a:latin typeface="Segoe UI" panose="020B0502040204020203" pitchFamily="34" charset="0"/>
              </a:rPr>
              <a:t>Cloud Shell offers a browser-accessible, pre-configured shell experience for managing Azure resources without the overhead of installing, versioning, and maintaining a machine yourself.</a:t>
            </a:r>
          </a:p>
          <a:p>
            <a:pPr algn="l"/>
            <a:r>
              <a:rPr lang="en-US" b="0" i="0" dirty="0">
                <a:solidFill>
                  <a:srgbClr val="171717"/>
                </a:solidFill>
                <a:effectLst/>
                <a:latin typeface="Segoe UI" panose="020B0502040204020203" pitchFamily="34" charset="0"/>
              </a:rPr>
              <a:t>Cloud Shell allocates machines on a per-request basis and as a result machine state doesn't persist across sessions. </a:t>
            </a:r>
          </a:p>
        </p:txBody>
      </p:sp>
    </p:spTree>
    <p:extLst>
      <p:ext uri="{BB962C8B-B14F-4D97-AF65-F5344CB8AC3E}">
        <p14:creationId xmlns:p14="http://schemas.microsoft.com/office/powerpoint/2010/main" val="44668602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7617B-AEB9-E147-2FB0-EE96D671A6A8}"/>
              </a:ext>
            </a:extLst>
          </p:cNvPr>
          <p:cNvSpPr>
            <a:spLocks noGrp="1"/>
          </p:cNvSpPr>
          <p:nvPr>
            <p:ph type="title"/>
          </p:nvPr>
        </p:nvSpPr>
        <p:spPr/>
        <p:txBody>
          <a:bodyPr/>
          <a:lstStyle/>
          <a:p>
            <a:r>
              <a:rPr lang="en-IN" dirty="0"/>
              <a:t>Cloud Shell Features</a:t>
            </a:r>
          </a:p>
        </p:txBody>
      </p:sp>
      <p:pic>
        <p:nvPicPr>
          <p:cNvPr id="5" name="Content Placeholder 4">
            <a:extLst>
              <a:ext uri="{FF2B5EF4-FFF2-40B4-BE49-F238E27FC236}">
                <a16:creationId xmlns:a16="http://schemas.microsoft.com/office/drawing/2014/main" id="{EF91D4C9-FEFD-3AA8-D5BD-734E0848243F}"/>
              </a:ext>
            </a:extLst>
          </p:cNvPr>
          <p:cNvPicPr>
            <a:picLocks noGrp="1" noChangeAspect="1"/>
          </p:cNvPicPr>
          <p:nvPr>
            <p:ph idx="1"/>
          </p:nvPr>
        </p:nvPicPr>
        <p:blipFill>
          <a:blip r:embed="rId2"/>
          <a:stretch>
            <a:fillRect/>
          </a:stretch>
        </p:blipFill>
        <p:spPr>
          <a:xfrm>
            <a:off x="838200" y="1923542"/>
            <a:ext cx="10515600" cy="4155504"/>
          </a:xfrm>
        </p:spPr>
      </p:pic>
    </p:spTree>
    <p:extLst>
      <p:ext uri="{BB962C8B-B14F-4D97-AF65-F5344CB8AC3E}">
        <p14:creationId xmlns:p14="http://schemas.microsoft.com/office/powerpoint/2010/main" val="48191393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053F3-D50A-E7D9-559F-1ED451144D27}"/>
              </a:ext>
            </a:extLst>
          </p:cNvPr>
          <p:cNvSpPr>
            <a:spLocks noGrp="1"/>
          </p:cNvSpPr>
          <p:nvPr>
            <p:ph type="title"/>
          </p:nvPr>
        </p:nvSpPr>
        <p:spPr>
          <a:xfrm>
            <a:off x="648929" y="629266"/>
            <a:ext cx="3505495" cy="1622321"/>
          </a:xfrm>
        </p:spPr>
        <p:txBody>
          <a:bodyPr>
            <a:normAutofit/>
          </a:bodyPr>
          <a:lstStyle/>
          <a:p>
            <a:r>
              <a:rPr lang="en-IN" dirty="0"/>
              <a:t>Azure Access</a:t>
            </a:r>
          </a:p>
        </p:txBody>
      </p:sp>
      <p:sp>
        <p:nvSpPr>
          <p:cNvPr id="3" name="Content Placeholder 2">
            <a:extLst>
              <a:ext uri="{FF2B5EF4-FFF2-40B4-BE49-F238E27FC236}">
                <a16:creationId xmlns:a16="http://schemas.microsoft.com/office/drawing/2014/main" id="{70BF410F-A400-9F6C-D236-857F31975556}"/>
              </a:ext>
            </a:extLst>
          </p:cNvPr>
          <p:cNvSpPr>
            <a:spLocks noGrp="1"/>
          </p:cNvSpPr>
          <p:nvPr>
            <p:ph idx="1"/>
          </p:nvPr>
        </p:nvSpPr>
        <p:spPr>
          <a:xfrm>
            <a:off x="648931" y="2438400"/>
            <a:ext cx="3505494" cy="3785419"/>
          </a:xfrm>
        </p:spPr>
        <p:txBody>
          <a:bodyPr>
            <a:normAutofit/>
          </a:bodyPr>
          <a:lstStyle/>
          <a:p>
            <a:r>
              <a:rPr lang="en-US" sz="2000" dirty="0"/>
              <a:t>To create and use Azure services, you need an Azure subscription.</a:t>
            </a:r>
          </a:p>
          <a:p>
            <a:r>
              <a:rPr lang="en-US" sz="2000" dirty="0"/>
              <a:t>Your company might use a single Azure account for your business and separate subscriptions for development, marketing, and sales departments. </a:t>
            </a:r>
            <a:endParaRPr lang="en-IN" sz="2000" dirty="0"/>
          </a:p>
        </p:txBody>
      </p:sp>
      <p:sp>
        <p:nvSpPr>
          <p:cNvPr id="6151" name="Rectangle 615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5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146" name="Picture 2" descr="Diagram showing the different levels of account scope.">
            <a:extLst>
              <a:ext uri="{FF2B5EF4-FFF2-40B4-BE49-F238E27FC236}">
                <a16:creationId xmlns:a16="http://schemas.microsoft.com/office/drawing/2014/main" id="{C5DA5151-BAC8-FE80-EF96-DD94C8745F8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2" y="1042218"/>
            <a:ext cx="6019331" cy="477031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591307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50FB-56C4-92B2-50F8-5E9A48431AD3}"/>
              </a:ext>
            </a:extLst>
          </p:cNvPr>
          <p:cNvSpPr>
            <a:spLocks noGrp="1"/>
          </p:cNvSpPr>
          <p:nvPr>
            <p:ph type="title"/>
          </p:nvPr>
        </p:nvSpPr>
        <p:spPr/>
        <p:txBody>
          <a:bodyPr/>
          <a:lstStyle/>
          <a:p>
            <a:r>
              <a:rPr lang="en-IN" dirty="0"/>
              <a:t>Azure - Core architectural components</a:t>
            </a:r>
          </a:p>
        </p:txBody>
      </p:sp>
      <p:sp>
        <p:nvSpPr>
          <p:cNvPr id="3" name="Content Placeholder 2">
            <a:extLst>
              <a:ext uri="{FF2B5EF4-FFF2-40B4-BE49-F238E27FC236}">
                <a16:creationId xmlns:a16="http://schemas.microsoft.com/office/drawing/2014/main" id="{165D5157-481E-714C-044A-15390C3239DA}"/>
              </a:ext>
            </a:extLst>
          </p:cNvPr>
          <p:cNvSpPr>
            <a:spLocks noGrp="1"/>
          </p:cNvSpPr>
          <p:nvPr>
            <p:ph idx="1"/>
          </p:nvPr>
        </p:nvSpPr>
        <p:spPr/>
        <p:txBody>
          <a:bodyPr/>
          <a:lstStyle/>
          <a:p>
            <a:r>
              <a:rPr lang="en-US" dirty="0"/>
              <a:t>The core architectural components of Azure may be broken down into two main groupings: </a:t>
            </a:r>
          </a:p>
          <a:p>
            <a:pPr lvl="1"/>
            <a:r>
              <a:rPr lang="en-US" dirty="0"/>
              <a:t>The physical infrastructure</a:t>
            </a:r>
          </a:p>
          <a:p>
            <a:pPr lvl="1"/>
            <a:r>
              <a:rPr lang="en-US" dirty="0"/>
              <a:t>The management infrastructure.</a:t>
            </a:r>
          </a:p>
        </p:txBody>
      </p:sp>
    </p:spTree>
    <p:extLst>
      <p:ext uri="{BB962C8B-B14F-4D97-AF65-F5344CB8AC3E}">
        <p14:creationId xmlns:p14="http://schemas.microsoft.com/office/powerpoint/2010/main" val="19591487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03F977-F915-41A6-9F90-6363385C8A6A}"/>
              </a:ext>
            </a:extLst>
          </p:cNvPr>
          <p:cNvSpPr>
            <a:spLocks noGrp="1"/>
          </p:cNvSpPr>
          <p:nvPr>
            <p:ph type="title"/>
          </p:nvPr>
        </p:nvSpPr>
        <p:spPr>
          <a:xfrm>
            <a:off x="838200" y="365125"/>
            <a:ext cx="10515600" cy="1325563"/>
          </a:xfrm>
        </p:spPr>
        <p:txBody>
          <a:bodyPr/>
          <a:lstStyle/>
          <a:p>
            <a:r>
              <a:rPr lang="en-US" dirty="0"/>
              <a:t>JavaScript types</a:t>
            </a:r>
          </a:p>
        </p:txBody>
      </p:sp>
      <p:sp>
        <p:nvSpPr>
          <p:cNvPr id="3" name="Content Placeholder 2">
            <a:extLst>
              <a:ext uri="{FF2B5EF4-FFF2-40B4-BE49-F238E27FC236}">
                <a16:creationId xmlns:a16="http://schemas.microsoft.com/office/drawing/2014/main" id="{328D14A3-5352-4407-A4AD-2454E9183C56}"/>
              </a:ext>
            </a:extLst>
          </p:cNvPr>
          <p:cNvSpPr>
            <a:spLocks noGrp="1"/>
          </p:cNvSpPr>
          <p:nvPr>
            <p:ph idx="1"/>
          </p:nvPr>
        </p:nvSpPr>
        <p:spPr>
          <a:xfrm>
            <a:off x="838200" y="1825625"/>
            <a:ext cx="10515600" cy="4351338"/>
          </a:xfrm>
        </p:spPr>
        <p:txBody>
          <a:bodyPr>
            <a:normAutofit fontScale="62500" lnSpcReduction="20000"/>
          </a:bodyPr>
          <a:lstStyle/>
          <a:p>
            <a:r>
              <a:rPr lang="en-US" dirty="0"/>
              <a:t>All types except objects define immutable values (that is, values which can't be changed) </a:t>
            </a:r>
          </a:p>
          <a:p>
            <a:r>
              <a:rPr lang="en-US" b="1" dirty="0"/>
              <a:t>Boolean type: </a:t>
            </a:r>
            <a:r>
              <a:rPr lang="en-US" dirty="0"/>
              <a:t>Boolean represents a logical entity and can have two values: true and false. See Boolean and Boolean for more details.</a:t>
            </a:r>
          </a:p>
          <a:p>
            <a:r>
              <a:rPr lang="en-US" b="1" dirty="0"/>
              <a:t>Null type: </a:t>
            </a:r>
            <a:r>
              <a:rPr lang="en-US" dirty="0"/>
              <a:t>The Null type has exactly one value: null. See null and Null for more details.</a:t>
            </a:r>
          </a:p>
          <a:p>
            <a:r>
              <a:rPr lang="en-US" b="1" dirty="0"/>
              <a:t>Undefined type: </a:t>
            </a:r>
            <a:r>
              <a:rPr lang="en-US" dirty="0"/>
              <a:t>A variable that has not been assigned a value has the value undefined. See undefined and Undefined for more details.</a:t>
            </a:r>
          </a:p>
          <a:p>
            <a:r>
              <a:rPr lang="en-US" b="1" dirty="0"/>
              <a:t>Number type: </a:t>
            </a:r>
            <a:r>
              <a:rPr lang="en-US" dirty="0"/>
              <a:t>The Number type is a double-precision 64-bit binary format value (numbers between -(2^53 − 1) and 2^53 − 1). In addition to representing floating-point numbers, the number type has three symbolic values: +Infinity, -Infinity, and </a:t>
            </a:r>
            <a:r>
              <a:rPr lang="en-US" dirty="0" err="1"/>
              <a:t>NaN</a:t>
            </a:r>
            <a:r>
              <a:rPr lang="en-US" dirty="0"/>
              <a:t> ("Not a Number").</a:t>
            </a:r>
          </a:p>
          <a:p>
            <a:r>
              <a:rPr lang="en-US" b="1" dirty="0"/>
              <a:t>String type: </a:t>
            </a:r>
            <a:r>
              <a:rPr lang="en-US" dirty="0"/>
              <a:t>JavaScript's String type is used to represent textual data. It is a set of "elements" of 16-bit unsigned integer values. Each element in the String occupies a position in the String. </a:t>
            </a:r>
          </a:p>
          <a:p>
            <a:r>
              <a:rPr lang="en-US" b="1" dirty="0"/>
              <a:t>Symbol type: </a:t>
            </a:r>
            <a:r>
              <a:rPr lang="en-US" dirty="0"/>
              <a:t>A Symbol is a unique and immutable primitive value and may be used as the key to an Object property.</a:t>
            </a:r>
          </a:p>
          <a:p>
            <a:r>
              <a:rPr lang="en-US" b="1" dirty="0"/>
              <a:t>Objects: </a:t>
            </a:r>
            <a:r>
              <a:rPr lang="en-US" dirty="0"/>
              <a:t>An object is a value in memory which is possibly referenced by an identifier. objects can be seen as a collection of properties. Properties are identified using key values. A key value is either a String value or a Symbol value.</a:t>
            </a:r>
          </a:p>
        </p:txBody>
      </p:sp>
    </p:spTree>
    <p:extLst>
      <p:ext uri="{BB962C8B-B14F-4D97-AF65-F5344CB8AC3E}">
        <p14:creationId xmlns:p14="http://schemas.microsoft.com/office/powerpoint/2010/main" val="181875081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B4195-1FC7-595F-5707-3B111651FE89}"/>
              </a:ext>
            </a:extLst>
          </p:cNvPr>
          <p:cNvSpPr>
            <a:spLocks noGrp="1"/>
          </p:cNvSpPr>
          <p:nvPr>
            <p:ph type="title"/>
          </p:nvPr>
        </p:nvSpPr>
        <p:spPr/>
        <p:txBody>
          <a:bodyPr/>
          <a:lstStyle/>
          <a:p>
            <a:r>
              <a:rPr lang="en-IN" dirty="0"/>
              <a:t>Azure physical infrastructure</a:t>
            </a:r>
          </a:p>
        </p:txBody>
      </p:sp>
      <p:sp>
        <p:nvSpPr>
          <p:cNvPr id="3" name="Content Placeholder 2">
            <a:extLst>
              <a:ext uri="{FF2B5EF4-FFF2-40B4-BE49-F238E27FC236}">
                <a16:creationId xmlns:a16="http://schemas.microsoft.com/office/drawing/2014/main" id="{0253AE98-0B3A-DB35-DD2D-67634E29CCD3}"/>
              </a:ext>
            </a:extLst>
          </p:cNvPr>
          <p:cNvSpPr>
            <a:spLocks noGrp="1"/>
          </p:cNvSpPr>
          <p:nvPr>
            <p:ph idx="1"/>
          </p:nvPr>
        </p:nvSpPr>
        <p:spPr/>
        <p:txBody>
          <a:bodyPr/>
          <a:lstStyle/>
          <a:p>
            <a:r>
              <a:rPr lang="en-US" dirty="0"/>
              <a:t>The physical infrastructure for Azure starts with datacenters. </a:t>
            </a:r>
          </a:p>
          <a:p>
            <a:r>
              <a:rPr lang="en-US" dirty="0"/>
              <a:t>As a global cloud provider, Azure has datacenters around the world.</a:t>
            </a:r>
          </a:p>
          <a:p>
            <a:r>
              <a:rPr lang="en-US" dirty="0"/>
              <a:t>Datacenters are grouped into Azure Regions or Azure Availability Zones that are designed to help you achieve resiliency and reliability for your business-critical workloads.</a:t>
            </a:r>
            <a:endParaRPr lang="en-IN" dirty="0"/>
          </a:p>
        </p:txBody>
      </p:sp>
    </p:spTree>
    <p:extLst>
      <p:ext uri="{BB962C8B-B14F-4D97-AF65-F5344CB8AC3E}">
        <p14:creationId xmlns:p14="http://schemas.microsoft.com/office/powerpoint/2010/main" val="198700011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F22CC-85BC-76CF-8FB5-9595A1DB3719}"/>
              </a:ext>
            </a:extLst>
          </p:cNvPr>
          <p:cNvSpPr>
            <a:spLocks noGrp="1"/>
          </p:cNvSpPr>
          <p:nvPr>
            <p:ph type="title"/>
          </p:nvPr>
        </p:nvSpPr>
        <p:spPr/>
        <p:txBody>
          <a:bodyPr/>
          <a:lstStyle/>
          <a:p>
            <a:r>
              <a:rPr lang="en-IN" dirty="0"/>
              <a:t>Regions</a:t>
            </a:r>
          </a:p>
        </p:txBody>
      </p:sp>
      <p:sp>
        <p:nvSpPr>
          <p:cNvPr id="3" name="Content Placeholder 2">
            <a:extLst>
              <a:ext uri="{FF2B5EF4-FFF2-40B4-BE49-F238E27FC236}">
                <a16:creationId xmlns:a16="http://schemas.microsoft.com/office/drawing/2014/main" id="{D9DECFA1-CBB5-0CBF-7700-2ADFA4F42332}"/>
              </a:ext>
            </a:extLst>
          </p:cNvPr>
          <p:cNvSpPr>
            <a:spLocks noGrp="1"/>
          </p:cNvSpPr>
          <p:nvPr>
            <p:ph idx="1"/>
          </p:nvPr>
        </p:nvSpPr>
        <p:spPr/>
        <p:txBody>
          <a:bodyPr/>
          <a:lstStyle/>
          <a:p>
            <a:r>
              <a:rPr lang="en-US" dirty="0"/>
              <a:t>A region is a geographical area on the planet that contains at least one, but potentially multiple datacenters that are nearby and networked together with a low-latency network.</a:t>
            </a:r>
          </a:p>
          <a:p>
            <a:r>
              <a:rPr lang="en-US" dirty="0"/>
              <a:t>Azure intelligently assigns and controls the resources within each region to ensure workloads are appropriately balanced.</a:t>
            </a:r>
          </a:p>
          <a:p>
            <a:r>
              <a:rPr lang="en-US" dirty="0"/>
              <a:t>When you deploy a resource in Azure, you'll often need to choose the region where you want your resource deployed.</a:t>
            </a:r>
            <a:endParaRPr lang="en-IN" dirty="0"/>
          </a:p>
        </p:txBody>
      </p:sp>
    </p:spTree>
    <p:extLst>
      <p:ext uri="{BB962C8B-B14F-4D97-AF65-F5344CB8AC3E}">
        <p14:creationId xmlns:p14="http://schemas.microsoft.com/office/powerpoint/2010/main" val="269364596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4A95A-57F0-AB7E-32D5-C2384F784545}"/>
              </a:ext>
            </a:extLst>
          </p:cNvPr>
          <p:cNvSpPr>
            <a:spLocks noGrp="1"/>
          </p:cNvSpPr>
          <p:nvPr>
            <p:ph type="title"/>
          </p:nvPr>
        </p:nvSpPr>
        <p:spPr/>
        <p:txBody>
          <a:bodyPr/>
          <a:lstStyle/>
          <a:p>
            <a:r>
              <a:rPr lang="en-IN" dirty="0"/>
              <a:t>Availability Zones</a:t>
            </a:r>
          </a:p>
        </p:txBody>
      </p:sp>
      <p:sp>
        <p:nvSpPr>
          <p:cNvPr id="3" name="Content Placeholder 2">
            <a:extLst>
              <a:ext uri="{FF2B5EF4-FFF2-40B4-BE49-F238E27FC236}">
                <a16:creationId xmlns:a16="http://schemas.microsoft.com/office/drawing/2014/main" id="{6C4A1749-76CA-400F-3216-00279003050E}"/>
              </a:ext>
            </a:extLst>
          </p:cNvPr>
          <p:cNvSpPr>
            <a:spLocks noGrp="1"/>
          </p:cNvSpPr>
          <p:nvPr>
            <p:ph idx="1"/>
          </p:nvPr>
        </p:nvSpPr>
        <p:spPr/>
        <p:txBody>
          <a:bodyPr/>
          <a:lstStyle/>
          <a:p>
            <a:r>
              <a:rPr lang="en-US" dirty="0"/>
              <a:t>Availability zones are physically separate datacenters within an Azure region. </a:t>
            </a:r>
          </a:p>
          <a:p>
            <a:r>
              <a:rPr lang="en-US" dirty="0"/>
              <a:t>Each availability zone is made up of one or more datacenters equipped with independent power, cooling, and networking. </a:t>
            </a:r>
          </a:p>
          <a:p>
            <a:r>
              <a:rPr lang="en-US" dirty="0"/>
              <a:t>An availability zone is set up to be an isolation boundary. If one zone goes down, the other continues working. </a:t>
            </a:r>
          </a:p>
          <a:p>
            <a:r>
              <a:rPr lang="en-US" dirty="0"/>
              <a:t>Availability zones are connected through high-speed, private fiber-optic networks.</a:t>
            </a:r>
            <a:endParaRPr lang="en-IN" dirty="0"/>
          </a:p>
        </p:txBody>
      </p:sp>
    </p:spTree>
    <p:extLst>
      <p:ext uri="{BB962C8B-B14F-4D97-AF65-F5344CB8AC3E}">
        <p14:creationId xmlns:p14="http://schemas.microsoft.com/office/powerpoint/2010/main" val="28211956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descr="Diagram showing three datacenters connected in a single Azure region representing an availability zone.">
            <a:extLst>
              <a:ext uri="{FF2B5EF4-FFF2-40B4-BE49-F238E27FC236}">
                <a16:creationId xmlns:a16="http://schemas.microsoft.com/office/drawing/2014/main" id="{55E6FDB2-A167-8AAC-694B-79A6A08A990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310466" y="643466"/>
            <a:ext cx="5571067"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865386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43008-0D3D-8F88-299B-0B3A5A8DEBC3}"/>
              </a:ext>
            </a:extLst>
          </p:cNvPr>
          <p:cNvSpPr>
            <a:spLocks noGrp="1"/>
          </p:cNvSpPr>
          <p:nvPr>
            <p:ph type="title"/>
          </p:nvPr>
        </p:nvSpPr>
        <p:spPr/>
        <p:txBody>
          <a:bodyPr/>
          <a:lstStyle/>
          <a:p>
            <a:r>
              <a:rPr lang="en-IN" dirty="0"/>
              <a:t>Region pairs</a:t>
            </a:r>
          </a:p>
        </p:txBody>
      </p:sp>
      <p:sp>
        <p:nvSpPr>
          <p:cNvPr id="3" name="Content Placeholder 2">
            <a:extLst>
              <a:ext uri="{FF2B5EF4-FFF2-40B4-BE49-F238E27FC236}">
                <a16:creationId xmlns:a16="http://schemas.microsoft.com/office/drawing/2014/main" id="{EB4EF406-97EB-5DB0-35A6-B4AC80EA7726}"/>
              </a:ext>
            </a:extLst>
          </p:cNvPr>
          <p:cNvSpPr>
            <a:spLocks noGrp="1"/>
          </p:cNvSpPr>
          <p:nvPr>
            <p:ph idx="1"/>
          </p:nvPr>
        </p:nvSpPr>
        <p:spPr/>
        <p:txBody>
          <a:bodyPr/>
          <a:lstStyle/>
          <a:p>
            <a:r>
              <a:rPr lang="en-US" dirty="0"/>
              <a:t>Most Azure regions are paired with another region within the same geography (such as US, Europe, or Asia) at least 300 miles away. </a:t>
            </a:r>
          </a:p>
          <a:p>
            <a:r>
              <a:rPr lang="en-US" dirty="0"/>
              <a:t>This approach allows for the replication of resources across a geography that helps reduce the likelihood of interruptions because of events such as natural disasters, civil unrest, power outages, or physical network outages that affect an entire region. </a:t>
            </a:r>
          </a:p>
          <a:p>
            <a:r>
              <a:rPr lang="en-US" dirty="0"/>
              <a:t>For example, if a region in a pair was affected by a natural disaster, services would automatically fail over to the other region in its region pair.</a:t>
            </a:r>
            <a:endParaRPr lang="en-IN" dirty="0"/>
          </a:p>
        </p:txBody>
      </p:sp>
    </p:spTree>
    <p:extLst>
      <p:ext uri="{BB962C8B-B14F-4D97-AF65-F5344CB8AC3E}">
        <p14:creationId xmlns:p14="http://schemas.microsoft.com/office/powerpoint/2010/main" val="309247656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descr="Diagram showing the relationship between geography, region pair, region, and availability zone.">
            <a:extLst>
              <a:ext uri="{FF2B5EF4-FFF2-40B4-BE49-F238E27FC236}">
                <a16:creationId xmlns:a16="http://schemas.microsoft.com/office/drawing/2014/main" id="{B27F8CA9-0DA5-6710-7162-58343CB3B1C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054311" y="643466"/>
            <a:ext cx="10083378"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34889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97B20-7B27-1BA4-2EF9-C7F60E101CC4}"/>
              </a:ext>
            </a:extLst>
          </p:cNvPr>
          <p:cNvSpPr>
            <a:spLocks noGrp="1"/>
          </p:cNvSpPr>
          <p:nvPr>
            <p:ph type="title"/>
          </p:nvPr>
        </p:nvSpPr>
        <p:spPr/>
        <p:txBody>
          <a:bodyPr/>
          <a:lstStyle/>
          <a:p>
            <a:r>
              <a:rPr lang="en-IN" dirty="0"/>
              <a:t>Azure management infrastructure</a:t>
            </a:r>
          </a:p>
        </p:txBody>
      </p:sp>
      <p:sp>
        <p:nvSpPr>
          <p:cNvPr id="3" name="Content Placeholder 2">
            <a:extLst>
              <a:ext uri="{FF2B5EF4-FFF2-40B4-BE49-F238E27FC236}">
                <a16:creationId xmlns:a16="http://schemas.microsoft.com/office/drawing/2014/main" id="{6C5B21FC-87D2-5FE9-F22D-FAFA47A42E29}"/>
              </a:ext>
            </a:extLst>
          </p:cNvPr>
          <p:cNvSpPr>
            <a:spLocks noGrp="1"/>
          </p:cNvSpPr>
          <p:nvPr>
            <p:ph idx="1"/>
          </p:nvPr>
        </p:nvSpPr>
        <p:spPr/>
        <p:txBody>
          <a:bodyPr/>
          <a:lstStyle/>
          <a:p>
            <a:r>
              <a:rPr lang="en-US" dirty="0"/>
              <a:t>The management infrastructure includes Azure resources and resource groups, subscriptions, and accounts.</a:t>
            </a:r>
          </a:p>
          <a:p>
            <a:r>
              <a:rPr lang="en-US" dirty="0"/>
              <a:t>Understanding the hierarchical organization will help you plan your projects and products within Azure.</a:t>
            </a:r>
            <a:endParaRPr lang="en-IN" dirty="0"/>
          </a:p>
        </p:txBody>
      </p:sp>
    </p:spTree>
    <p:extLst>
      <p:ext uri="{BB962C8B-B14F-4D97-AF65-F5344CB8AC3E}">
        <p14:creationId xmlns:p14="http://schemas.microsoft.com/office/powerpoint/2010/main" val="273462517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7F04F-AD02-0DFD-F86F-942B5E7331FC}"/>
              </a:ext>
            </a:extLst>
          </p:cNvPr>
          <p:cNvSpPr>
            <a:spLocks noGrp="1"/>
          </p:cNvSpPr>
          <p:nvPr>
            <p:ph type="title"/>
          </p:nvPr>
        </p:nvSpPr>
        <p:spPr/>
        <p:txBody>
          <a:bodyPr/>
          <a:lstStyle/>
          <a:p>
            <a:r>
              <a:rPr lang="en-US" dirty="0"/>
              <a:t>Azure resources and resource groups</a:t>
            </a:r>
            <a:endParaRPr lang="en-IN" dirty="0"/>
          </a:p>
        </p:txBody>
      </p:sp>
      <p:sp>
        <p:nvSpPr>
          <p:cNvPr id="3" name="Content Placeholder 2">
            <a:extLst>
              <a:ext uri="{FF2B5EF4-FFF2-40B4-BE49-F238E27FC236}">
                <a16:creationId xmlns:a16="http://schemas.microsoft.com/office/drawing/2014/main" id="{14EFC1C9-45CB-6B5A-9E4C-E253108BEAE1}"/>
              </a:ext>
            </a:extLst>
          </p:cNvPr>
          <p:cNvSpPr>
            <a:spLocks noGrp="1"/>
          </p:cNvSpPr>
          <p:nvPr>
            <p:ph idx="1"/>
          </p:nvPr>
        </p:nvSpPr>
        <p:spPr/>
        <p:txBody>
          <a:bodyPr/>
          <a:lstStyle/>
          <a:p>
            <a:r>
              <a:rPr lang="en-US" dirty="0"/>
              <a:t>A resource is the basic building block of Azure. Anything you create, provision, deploy, etc. is a resource. </a:t>
            </a:r>
          </a:p>
          <a:p>
            <a:r>
              <a:rPr lang="en-US" dirty="0"/>
              <a:t>Virtual Machines (VMs), virtual networks, databases, cognitive services, etc. are all considered resources within Azure.</a:t>
            </a:r>
          </a:p>
          <a:p>
            <a:r>
              <a:rPr lang="en-US" dirty="0"/>
              <a:t>Resource groups are simply groupings of resources. </a:t>
            </a:r>
          </a:p>
          <a:p>
            <a:r>
              <a:rPr lang="en-US" dirty="0"/>
              <a:t>When you create a resource, you’re required to place it into a resource group. </a:t>
            </a:r>
          </a:p>
          <a:p>
            <a:r>
              <a:rPr lang="en-US" dirty="0"/>
              <a:t>While a resource group can contain many resources, a single resource can only be in one resource group at a time. </a:t>
            </a:r>
            <a:endParaRPr lang="en-IN" dirty="0"/>
          </a:p>
        </p:txBody>
      </p:sp>
    </p:spTree>
    <p:extLst>
      <p:ext uri="{BB962C8B-B14F-4D97-AF65-F5344CB8AC3E}">
        <p14:creationId xmlns:p14="http://schemas.microsoft.com/office/powerpoint/2010/main" val="220508376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8637B-0DB5-C527-27E3-BE1BB41CCCF9}"/>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a:solidFill>
                  <a:schemeClr val="tx1"/>
                </a:solidFill>
                <a:latin typeface="+mj-lt"/>
                <a:ea typeface="+mj-ea"/>
                <a:cs typeface="+mj-cs"/>
              </a:rPr>
              <a:t>Azure resources and resource groups</a:t>
            </a:r>
          </a:p>
        </p:txBody>
      </p:sp>
      <p:pic>
        <p:nvPicPr>
          <p:cNvPr id="9218" name="Picture 2" descr="Diagram showing a resource group box with a function, VM, database, and app included.">
            <a:extLst>
              <a:ext uri="{FF2B5EF4-FFF2-40B4-BE49-F238E27FC236}">
                <a16:creationId xmlns:a16="http://schemas.microsoft.com/office/drawing/2014/main" id="{FDFEE666-ACCA-C4FE-97A5-2535E51E63E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161838" y="1863801"/>
            <a:ext cx="9868322" cy="4440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80018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06D7A-9CF2-BD9D-BAEC-E4ACC130DB92}"/>
              </a:ext>
            </a:extLst>
          </p:cNvPr>
          <p:cNvSpPr>
            <a:spLocks noGrp="1"/>
          </p:cNvSpPr>
          <p:nvPr>
            <p:ph type="title"/>
          </p:nvPr>
        </p:nvSpPr>
        <p:spPr>
          <a:xfrm>
            <a:off x="648929" y="629266"/>
            <a:ext cx="3505495" cy="1622321"/>
          </a:xfrm>
        </p:spPr>
        <p:txBody>
          <a:bodyPr>
            <a:normAutofit/>
          </a:bodyPr>
          <a:lstStyle/>
          <a:p>
            <a:r>
              <a:rPr lang="en-IN" dirty="0"/>
              <a:t>Azure subscriptions</a:t>
            </a:r>
          </a:p>
        </p:txBody>
      </p:sp>
      <p:sp>
        <p:nvSpPr>
          <p:cNvPr id="3" name="Content Placeholder 2">
            <a:extLst>
              <a:ext uri="{FF2B5EF4-FFF2-40B4-BE49-F238E27FC236}">
                <a16:creationId xmlns:a16="http://schemas.microsoft.com/office/drawing/2014/main" id="{4718CD79-5159-BA8B-BA36-07CEE54744AD}"/>
              </a:ext>
            </a:extLst>
          </p:cNvPr>
          <p:cNvSpPr>
            <a:spLocks noGrp="1"/>
          </p:cNvSpPr>
          <p:nvPr>
            <p:ph idx="1"/>
          </p:nvPr>
        </p:nvSpPr>
        <p:spPr>
          <a:xfrm>
            <a:off x="648931" y="2438400"/>
            <a:ext cx="3505494" cy="3785419"/>
          </a:xfrm>
        </p:spPr>
        <p:txBody>
          <a:bodyPr>
            <a:normAutofit/>
          </a:bodyPr>
          <a:lstStyle/>
          <a:p>
            <a:r>
              <a:rPr lang="en-US" sz="2000"/>
              <a:t>In Azure, subscriptions are a unit of management, billing, and scale. </a:t>
            </a:r>
          </a:p>
          <a:p>
            <a:r>
              <a:rPr lang="en-US" sz="2000"/>
              <a:t>Like how resource groups are a way to logically organize resources, subscriptions allow you to logically organize your resource groups and facilitate billing.</a:t>
            </a:r>
          </a:p>
          <a:p>
            <a:endParaRPr lang="en-IN" sz="2000"/>
          </a:p>
        </p:txBody>
      </p:sp>
      <p:sp>
        <p:nvSpPr>
          <p:cNvPr id="10247" name="Rectangle 10246">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49"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42" name="Picture 2" descr="Diagram showing Azure subscriptions using authentication and authorization to access Azure accounts.">
            <a:extLst>
              <a:ext uri="{FF2B5EF4-FFF2-40B4-BE49-F238E27FC236}">
                <a16:creationId xmlns:a16="http://schemas.microsoft.com/office/drawing/2014/main" id="{19C323B0-F1F4-CE72-9B0D-929264963A8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2" y="2185890"/>
            <a:ext cx="6019331" cy="2482974"/>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2951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ECB60-1553-4498-AC4E-1D194A3E3DBB}"/>
              </a:ext>
            </a:extLst>
          </p:cNvPr>
          <p:cNvSpPr>
            <a:spLocks noGrp="1"/>
          </p:cNvSpPr>
          <p:nvPr>
            <p:ph type="title"/>
          </p:nvPr>
        </p:nvSpPr>
        <p:spPr>
          <a:xfrm>
            <a:off x="838200" y="365125"/>
            <a:ext cx="10515600" cy="1325563"/>
          </a:xfrm>
        </p:spPr>
        <p:txBody>
          <a:bodyPr/>
          <a:lstStyle/>
          <a:p>
            <a:r>
              <a:rPr lang="en-US" dirty="0"/>
              <a:t>Standard built-in objects</a:t>
            </a:r>
          </a:p>
        </p:txBody>
      </p:sp>
      <p:sp>
        <p:nvSpPr>
          <p:cNvPr id="3" name="Content Placeholder 2">
            <a:extLst>
              <a:ext uri="{FF2B5EF4-FFF2-40B4-BE49-F238E27FC236}">
                <a16:creationId xmlns:a16="http://schemas.microsoft.com/office/drawing/2014/main" id="{C950DC22-C1B2-457C-8842-A66F17E8F871}"/>
              </a:ext>
            </a:extLst>
          </p:cNvPr>
          <p:cNvSpPr>
            <a:spLocks noGrp="1"/>
          </p:cNvSpPr>
          <p:nvPr>
            <p:ph idx="1"/>
          </p:nvPr>
        </p:nvSpPr>
        <p:spPr>
          <a:xfrm>
            <a:off x="838200" y="1825625"/>
            <a:ext cx="10515600" cy="4351338"/>
          </a:xfrm>
        </p:spPr>
        <p:txBody>
          <a:bodyPr numCol="2">
            <a:normAutofit fontScale="70000" lnSpcReduction="20000"/>
          </a:bodyPr>
          <a:lstStyle/>
          <a:p>
            <a:r>
              <a:rPr lang="en-US" dirty="0"/>
              <a:t>Value properties</a:t>
            </a:r>
          </a:p>
          <a:p>
            <a:pPr lvl="1"/>
            <a:r>
              <a:rPr lang="en-US" dirty="0"/>
              <a:t>Infinity</a:t>
            </a:r>
          </a:p>
          <a:p>
            <a:pPr lvl="1"/>
            <a:r>
              <a:rPr lang="en-US" dirty="0" err="1"/>
              <a:t>NaN</a:t>
            </a:r>
            <a:endParaRPr lang="en-US" dirty="0"/>
          </a:p>
          <a:p>
            <a:pPr lvl="1"/>
            <a:r>
              <a:rPr lang="en-US" dirty="0"/>
              <a:t>undefined</a:t>
            </a:r>
          </a:p>
          <a:p>
            <a:pPr lvl="1"/>
            <a:r>
              <a:rPr lang="en-US" dirty="0" err="1"/>
              <a:t>globalThis</a:t>
            </a:r>
            <a:endParaRPr lang="en-US" dirty="0"/>
          </a:p>
          <a:p>
            <a:pPr marL="457200" lvl="1" indent="0">
              <a:buNone/>
            </a:pPr>
            <a:endParaRPr lang="en-US" dirty="0"/>
          </a:p>
          <a:p>
            <a:r>
              <a:rPr lang="en-US" dirty="0"/>
              <a:t>Function properties</a:t>
            </a:r>
          </a:p>
          <a:p>
            <a:pPr lvl="1"/>
            <a:r>
              <a:rPr lang="en-US" dirty="0"/>
              <a:t>eval()</a:t>
            </a:r>
          </a:p>
          <a:p>
            <a:pPr lvl="1"/>
            <a:r>
              <a:rPr lang="en-US" dirty="0" err="1"/>
              <a:t>uneval</a:t>
            </a:r>
            <a:r>
              <a:rPr lang="en-US" dirty="0"/>
              <a:t>()</a:t>
            </a:r>
          </a:p>
          <a:p>
            <a:pPr lvl="1"/>
            <a:r>
              <a:rPr lang="en-US" dirty="0" err="1"/>
              <a:t>isFinite</a:t>
            </a:r>
            <a:r>
              <a:rPr lang="en-US" dirty="0"/>
              <a:t>()</a:t>
            </a:r>
          </a:p>
          <a:p>
            <a:pPr lvl="1"/>
            <a:r>
              <a:rPr lang="en-US" dirty="0" err="1"/>
              <a:t>isNaN</a:t>
            </a:r>
            <a:r>
              <a:rPr lang="en-US" dirty="0"/>
              <a:t>()</a:t>
            </a:r>
          </a:p>
          <a:p>
            <a:pPr lvl="1"/>
            <a:r>
              <a:rPr lang="en-US" dirty="0" err="1"/>
              <a:t>parseFloat</a:t>
            </a:r>
            <a:r>
              <a:rPr lang="en-US" dirty="0"/>
              <a:t>()</a:t>
            </a:r>
          </a:p>
          <a:p>
            <a:pPr lvl="1"/>
            <a:r>
              <a:rPr lang="en-US" dirty="0" err="1"/>
              <a:t>parseInt</a:t>
            </a:r>
            <a:r>
              <a:rPr lang="en-US" dirty="0"/>
              <a:t>()</a:t>
            </a:r>
          </a:p>
          <a:p>
            <a:pPr lvl="1"/>
            <a:r>
              <a:rPr lang="en-US" dirty="0" err="1"/>
              <a:t>encodeURI</a:t>
            </a:r>
            <a:r>
              <a:rPr lang="en-US" dirty="0"/>
              <a:t>()</a:t>
            </a:r>
          </a:p>
          <a:p>
            <a:pPr lvl="1"/>
            <a:r>
              <a:rPr lang="en-US" dirty="0" err="1"/>
              <a:t>encodeURIComponent</a:t>
            </a:r>
            <a:r>
              <a:rPr lang="en-US" dirty="0"/>
              <a:t>()</a:t>
            </a:r>
          </a:p>
          <a:p>
            <a:pPr lvl="1"/>
            <a:r>
              <a:rPr lang="en-US" dirty="0" err="1"/>
              <a:t>decodeURI</a:t>
            </a:r>
            <a:r>
              <a:rPr lang="en-US" dirty="0"/>
              <a:t>()</a:t>
            </a:r>
          </a:p>
          <a:p>
            <a:pPr lvl="1"/>
            <a:r>
              <a:rPr lang="en-US" dirty="0" err="1"/>
              <a:t>decodeURIComponent</a:t>
            </a:r>
            <a:r>
              <a:rPr lang="en-US" dirty="0"/>
              <a:t>()</a:t>
            </a:r>
          </a:p>
          <a:p>
            <a:r>
              <a:rPr lang="en-US" dirty="0"/>
              <a:t>Fundamental objects</a:t>
            </a:r>
          </a:p>
          <a:p>
            <a:pPr lvl="1"/>
            <a:r>
              <a:rPr lang="en-US" dirty="0"/>
              <a:t>Object</a:t>
            </a:r>
          </a:p>
          <a:p>
            <a:pPr lvl="1"/>
            <a:r>
              <a:rPr lang="en-US" dirty="0"/>
              <a:t>Function</a:t>
            </a:r>
          </a:p>
          <a:p>
            <a:pPr lvl="1"/>
            <a:r>
              <a:rPr lang="en-US" dirty="0"/>
              <a:t>Boolean</a:t>
            </a:r>
          </a:p>
          <a:p>
            <a:pPr lvl="1"/>
            <a:r>
              <a:rPr lang="en-US" dirty="0"/>
              <a:t>Symbol</a:t>
            </a:r>
          </a:p>
          <a:p>
            <a:pPr marL="457200" lvl="1" indent="0">
              <a:buNone/>
            </a:pPr>
            <a:endParaRPr lang="en-US" dirty="0"/>
          </a:p>
          <a:p>
            <a:r>
              <a:rPr lang="en-US" dirty="0"/>
              <a:t>Error objects</a:t>
            </a:r>
          </a:p>
          <a:p>
            <a:pPr lvl="1"/>
            <a:r>
              <a:rPr lang="en-US" dirty="0"/>
              <a:t>Error</a:t>
            </a:r>
          </a:p>
          <a:p>
            <a:pPr lvl="1"/>
            <a:r>
              <a:rPr lang="en-US" dirty="0" err="1"/>
              <a:t>AggregateError</a:t>
            </a:r>
            <a:endParaRPr lang="en-US" dirty="0"/>
          </a:p>
          <a:p>
            <a:pPr lvl="1"/>
            <a:r>
              <a:rPr lang="en-US" dirty="0" err="1"/>
              <a:t>EvalError</a:t>
            </a:r>
            <a:endParaRPr lang="en-US" dirty="0"/>
          </a:p>
          <a:p>
            <a:pPr lvl="1"/>
            <a:r>
              <a:rPr lang="en-US" dirty="0" err="1"/>
              <a:t>InternalError</a:t>
            </a:r>
            <a:endParaRPr lang="en-US" dirty="0"/>
          </a:p>
          <a:p>
            <a:pPr lvl="1"/>
            <a:r>
              <a:rPr lang="en-US" dirty="0" err="1"/>
              <a:t>RangeError</a:t>
            </a:r>
            <a:endParaRPr lang="en-US" dirty="0"/>
          </a:p>
          <a:p>
            <a:pPr lvl="1"/>
            <a:r>
              <a:rPr lang="en-US" dirty="0" err="1"/>
              <a:t>ReferenceError</a:t>
            </a:r>
            <a:endParaRPr lang="en-US" dirty="0"/>
          </a:p>
          <a:p>
            <a:pPr lvl="1"/>
            <a:r>
              <a:rPr lang="en-US" dirty="0" err="1"/>
              <a:t>SyntaxError</a:t>
            </a:r>
            <a:endParaRPr lang="en-US" dirty="0"/>
          </a:p>
          <a:p>
            <a:pPr lvl="1"/>
            <a:r>
              <a:rPr lang="en-US" dirty="0" err="1"/>
              <a:t>TypeError</a:t>
            </a:r>
            <a:endParaRPr lang="en-US" dirty="0"/>
          </a:p>
          <a:p>
            <a:pPr lvl="1"/>
            <a:r>
              <a:rPr lang="en-US" dirty="0" err="1"/>
              <a:t>URIError</a:t>
            </a:r>
            <a:endParaRPr lang="en-US" dirty="0"/>
          </a:p>
        </p:txBody>
      </p:sp>
    </p:spTree>
    <p:extLst>
      <p:ext uri="{BB962C8B-B14F-4D97-AF65-F5344CB8AC3E}">
        <p14:creationId xmlns:p14="http://schemas.microsoft.com/office/powerpoint/2010/main" val="306962170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74E69-C0F9-4594-EFB7-E2A60520F3B5}"/>
              </a:ext>
            </a:extLst>
          </p:cNvPr>
          <p:cNvSpPr>
            <a:spLocks noGrp="1"/>
          </p:cNvSpPr>
          <p:nvPr>
            <p:ph type="title"/>
          </p:nvPr>
        </p:nvSpPr>
        <p:spPr/>
        <p:txBody>
          <a:bodyPr/>
          <a:lstStyle/>
          <a:p>
            <a:r>
              <a:rPr lang="en-IN" dirty="0"/>
              <a:t>Azure management groups</a:t>
            </a:r>
          </a:p>
        </p:txBody>
      </p:sp>
      <p:sp>
        <p:nvSpPr>
          <p:cNvPr id="3" name="Content Placeholder 2">
            <a:extLst>
              <a:ext uri="{FF2B5EF4-FFF2-40B4-BE49-F238E27FC236}">
                <a16:creationId xmlns:a16="http://schemas.microsoft.com/office/drawing/2014/main" id="{560A32FF-1CF3-F6DD-225E-71168D1B2640}"/>
              </a:ext>
            </a:extLst>
          </p:cNvPr>
          <p:cNvSpPr>
            <a:spLocks noGrp="1"/>
          </p:cNvSpPr>
          <p:nvPr>
            <p:ph idx="1"/>
          </p:nvPr>
        </p:nvSpPr>
        <p:spPr/>
        <p:txBody>
          <a:bodyPr/>
          <a:lstStyle/>
          <a:p>
            <a:r>
              <a:rPr lang="en-US" dirty="0"/>
              <a:t>If you have many subscriptions, you might need a way to efficiently manage access, policies, and compliance for those subscriptions. </a:t>
            </a:r>
          </a:p>
          <a:p>
            <a:r>
              <a:rPr lang="en-US" dirty="0"/>
              <a:t>Azure management groups provide a level of scope above subscriptions. </a:t>
            </a:r>
          </a:p>
          <a:p>
            <a:r>
              <a:rPr lang="en-US" dirty="0"/>
              <a:t>You organize subscriptions into containers called management groups and apply governance conditions to the management groups. </a:t>
            </a:r>
            <a:endParaRPr lang="en-IN" dirty="0"/>
          </a:p>
        </p:txBody>
      </p:sp>
    </p:spTree>
    <p:extLst>
      <p:ext uri="{BB962C8B-B14F-4D97-AF65-F5344CB8AC3E}">
        <p14:creationId xmlns:p14="http://schemas.microsoft.com/office/powerpoint/2010/main" val="24209544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descr="Diagram showing an example of a management group hierarchy tree.">
            <a:extLst>
              <a:ext uri="{FF2B5EF4-FFF2-40B4-BE49-F238E27FC236}">
                <a16:creationId xmlns:a16="http://schemas.microsoft.com/office/drawing/2014/main" id="{AC5A9E3C-35D3-95A0-0C5B-F108AF739A6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585014" y="643466"/>
            <a:ext cx="9021972"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66899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7EC1C-2AC8-A1AC-C6DB-F498D1DF19AF}"/>
              </a:ext>
            </a:extLst>
          </p:cNvPr>
          <p:cNvSpPr>
            <a:spLocks noGrp="1"/>
          </p:cNvSpPr>
          <p:nvPr>
            <p:ph type="title"/>
          </p:nvPr>
        </p:nvSpPr>
        <p:spPr/>
        <p:txBody>
          <a:bodyPr/>
          <a:lstStyle/>
          <a:p>
            <a:r>
              <a:rPr lang="en-IN" dirty="0"/>
              <a:t>Azure app service</a:t>
            </a:r>
          </a:p>
        </p:txBody>
      </p:sp>
      <p:sp>
        <p:nvSpPr>
          <p:cNvPr id="3" name="Content Placeholder 2">
            <a:extLst>
              <a:ext uri="{FF2B5EF4-FFF2-40B4-BE49-F238E27FC236}">
                <a16:creationId xmlns:a16="http://schemas.microsoft.com/office/drawing/2014/main" id="{CEED9D05-C5FE-05FE-95BC-EB85FBF948B5}"/>
              </a:ext>
            </a:extLst>
          </p:cNvPr>
          <p:cNvSpPr>
            <a:spLocks noGrp="1"/>
          </p:cNvSpPr>
          <p:nvPr>
            <p:ph idx="1"/>
          </p:nvPr>
        </p:nvSpPr>
        <p:spPr/>
        <p:txBody>
          <a:bodyPr>
            <a:normAutofit fontScale="77500" lnSpcReduction="20000"/>
          </a:bodyPr>
          <a:lstStyle/>
          <a:p>
            <a:r>
              <a:rPr lang="en-US" dirty="0"/>
              <a:t>App Service is a Platform as a Service (PaaS) offering from Microsoft. </a:t>
            </a:r>
          </a:p>
          <a:p>
            <a:r>
              <a:rPr lang="en-US" dirty="0"/>
              <a:t>We use it to host </a:t>
            </a:r>
          </a:p>
          <a:p>
            <a:pPr lvl="1"/>
            <a:r>
              <a:rPr lang="en-US" dirty="0"/>
              <a:t>Web applications</a:t>
            </a:r>
          </a:p>
          <a:p>
            <a:pPr lvl="1"/>
            <a:r>
              <a:rPr lang="en-US" dirty="0"/>
              <a:t>REST API’s </a:t>
            </a:r>
          </a:p>
          <a:p>
            <a:pPr lvl="1"/>
            <a:r>
              <a:rPr lang="en-US" dirty="0"/>
              <a:t>Backend services for mobile applications.</a:t>
            </a:r>
          </a:p>
          <a:p>
            <a:r>
              <a:rPr lang="en-US" dirty="0"/>
              <a:t>It doesn't really matter which programming language or framework you have used.</a:t>
            </a:r>
          </a:p>
          <a:p>
            <a:r>
              <a:rPr lang="en-US" dirty="0"/>
              <a:t>It could be </a:t>
            </a:r>
          </a:p>
          <a:p>
            <a:pPr lvl="1"/>
            <a:r>
              <a:rPr lang="en-US" dirty="0"/>
              <a:t>.NET</a:t>
            </a:r>
          </a:p>
          <a:p>
            <a:pPr lvl="1"/>
            <a:r>
              <a:rPr lang="en-US" dirty="0"/>
              <a:t>.NET Core </a:t>
            </a:r>
          </a:p>
          <a:p>
            <a:pPr lvl="1"/>
            <a:r>
              <a:rPr lang="en-US" dirty="0"/>
              <a:t>Java </a:t>
            </a:r>
          </a:p>
          <a:p>
            <a:pPr lvl="1"/>
            <a:r>
              <a:rPr lang="en-US" dirty="0"/>
              <a:t>Ruby</a:t>
            </a:r>
          </a:p>
          <a:p>
            <a:pPr lvl="1"/>
            <a:r>
              <a:rPr lang="en-US" dirty="0"/>
              <a:t>Node.js</a:t>
            </a:r>
          </a:p>
          <a:p>
            <a:pPr lvl="1"/>
            <a:r>
              <a:rPr lang="en-US" dirty="0"/>
              <a:t>PHP</a:t>
            </a:r>
          </a:p>
          <a:p>
            <a:pPr lvl="1"/>
            <a:r>
              <a:rPr lang="en-US" dirty="0"/>
              <a:t>Python</a:t>
            </a:r>
          </a:p>
        </p:txBody>
      </p:sp>
    </p:spTree>
    <p:extLst>
      <p:ext uri="{BB962C8B-B14F-4D97-AF65-F5344CB8AC3E}">
        <p14:creationId xmlns:p14="http://schemas.microsoft.com/office/powerpoint/2010/main" val="75910113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B14E3-A25F-6745-5EE6-A2FAA8E1FDD9}"/>
              </a:ext>
            </a:extLst>
          </p:cNvPr>
          <p:cNvSpPr>
            <a:spLocks noGrp="1"/>
          </p:cNvSpPr>
          <p:nvPr>
            <p:ph type="title"/>
          </p:nvPr>
        </p:nvSpPr>
        <p:spPr/>
        <p:txBody>
          <a:bodyPr/>
          <a:lstStyle/>
          <a:p>
            <a:r>
              <a:rPr lang="en-US" dirty="0"/>
              <a:t>Benefits of using azure app service</a:t>
            </a:r>
            <a:endParaRPr lang="en-IN" dirty="0"/>
          </a:p>
        </p:txBody>
      </p:sp>
      <p:sp>
        <p:nvSpPr>
          <p:cNvPr id="3" name="Content Placeholder 2">
            <a:extLst>
              <a:ext uri="{FF2B5EF4-FFF2-40B4-BE49-F238E27FC236}">
                <a16:creationId xmlns:a16="http://schemas.microsoft.com/office/drawing/2014/main" id="{943E948F-F46D-41BF-1B32-7DD324CEDEFD}"/>
              </a:ext>
            </a:extLst>
          </p:cNvPr>
          <p:cNvSpPr>
            <a:spLocks noGrp="1"/>
          </p:cNvSpPr>
          <p:nvPr>
            <p:ph idx="1"/>
          </p:nvPr>
        </p:nvSpPr>
        <p:spPr/>
        <p:txBody>
          <a:bodyPr>
            <a:normAutofit fontScale="70000" lnSpcReduction="20000"/>
          </a:bodyPr>
          <a:lstStyle/>
          <a:p>
            <a:r>
              <a:rPr lang="en-US" dirty="0"/>
              <a:t>Fully managed environment</a:t>
            </a:r>
          </a:p>
          <a:p>
            <a:pPr lvl="1"/>
            <a:r>
              <a:rPr lang="en-US" dirty="0"/>
              <a:t>It's a fully managed environment, meaning App Service automatically patches and maintains the OS and language frameworks for you.</a:t>
            </a:r>
          </a:p>
          <a:p>
            <a:r>
              <a:rPr lang="en-US" dirty="0"/>
              <a:t>Multiple programming languages and frameworks are supported.</a:t>
            </a:r>
          </a:p>
          <a:p>
            <a:r>
              <a:rPr lang="en-US" dirty="0"/>
              <a:t>Scalability</a:t>
            </a:r>
          </a:p>
          <a:p>
            <a:pPr lvl="1"/>
            <a:r>
              <a:rPr lang="en-US" dirty="0"/>
              <a:t>Based on the demand for your application, App Service can scale resources up and down or in and out. </a:t>
            </a:r>
          </a:p>
          <a:p>
            <a:r>
              <a:rPr lang="en-US" dirty="0"/>
              <a:t>Compliance</a:t>
            </a:r>
          </a:p>
          <a:p>
            <a:pPr lvl="1"/>
            <a:r>
              <a:rPr lang="en-US" dirty="0"/>
              <a:t>App Service is ISO, SOC and PCI compliant.</a:t>
            </a:r>
          </a:p>
          <a:p>
            <a:r>
              <a:rPr lang="en-US" dirty="0"/>
              <a:t>Security</a:t>
            </a:r>
          </a:p>
          <a:p>
            <a:pPr lvl="1"/>
            <a:r>
              <a:rPr lang="en-US" dirty="0"/>
              <a:t>Authenticate users with Azure Active Directory or any of the external authentication providers like Google, Facebook, Twitter, or Microsoft.</a:t>
            </a:r>
          </a:p>
          <a:p>
            <a:r>
              <a:rPr lang="en-US" dirty="0"/>
              <a:t>Support for Containerization and Docker</a:t>
            </a:r>
          </a:p>
          <a:p>
            <a:pPr lvl="1"/>
            <a:r>
              <a:rPr lang="en-US" dirty="0"/>
              <a:t>You can also host a custom Windows or Linux container in App Service.</a:t>
            </a:r>
          </a:p>
          <a:p>
            <a:r>
              <a:rPr lang="en-US" dirty="0"/>
              <a:t>DevOps optimization</a:t>
            </a:r>
          </a:p>
          <a:p>
            <a:r>
              <a:rPr lang="en-US" dirty="0"/>
              <a:t>Access on-premises / cloud data</a:t>
            </a:r>
          </a:p>
        </p:txBody>
      </p:sp>
    </p:spTree>
    <p:extLst>
      <p:ext uri="{BB962C8B-B14F-4D97-AF65-F5344CB8AC3E}">
        <p14:creationId xmlns:p14="http://schemas.microsoft.com/office/powerpoint/2010/main" val="265101952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3571B-DE44-9D40-C7E1-E3DF3FFE8DDD}"/>
              </a:ext>
            </a:extLst>
          </p:cNvPr>
          <p:cNvSpPr>
            <a:spLocks noGrp="1"/>
          </p:cNvSpPr>
          <p:nvPr>
            <p:ph type="title"/>
          </p:nvPr>
        </p:nvSpPr>
        <p:spPr/>
        <p:txBody>
          <a:bodyPr/>
          <a:lstStyle/>
          <a:p>
            <a:r>
              <a:rPr lang="en-IN" dirty="0"/>
              <a:t>App service plan</a:t>
            </a:r>
          </a:p>
        </p:txBody>
      </p:sp>
      <p:sp>
        <p:nvSpPr>
          <p:cNvPr id="3" name="Content Placeholder 2">
            <a:extLst>
              <a:ext uri="{FF2B5EF4-FFF2-40B4-BE49-F238E27FC236}">
                <a16:creationId xmlns:a16="http://schemas.microsoft.com/office/drawing/2014/main" id="{58025B25-BCD6-D738-7BC2-F1044F36D254}"/>
              </a:ext>
            </a:extLst>
          </p:cNvPr>
          <p:cNvSpPr>
            <a:spLocks noGrp="1"/>
          </p:cNvSpPr>
          <p:nvPr>
            <p:ph idx="1"/>
          </p:nvPr>
        </p:nvSpPr>
        <p:spPr/>
        <p:txBody>
          <a:bodyPr>
            <a:normAutofit lnSpcReduction="10000"/>
          </a:bodyPr>
          <a:lstStyle/>
          <a:p>
            <a:r>
              <a:rPr lang="en-US" dirty="0"/>
              <a:t>To create App Service, you need an App Service Plan.</a:t>
            </a:r>
          </a:p>
          <a:p>
            <a:r>
              <a:rPr lang="en-US" dirty="0"/>
              <a:t>It is the App Service Plan that defines the compute resources required for your application to run.</a:t>
            </a:r>
          </a:p>
          <a:p>
            <a:r>
              <a:rPr lang="en-US" dirty="0"/>
              <a:t>Just like any other resource in azure. Search for App Service Plans in the azure portal and click Create.</a:t>
            </a:r>
          </a:p>
          <a:p>
            <a:pPr lvl="1"/>
            <a:r>
              <a:rPr lang="en-US" dirty="0"/>
              <a:t>Name - A name for the App Service Plan.</a:t>
            </a:r>
          </a:p>
          <a:p>
            <a:pPr lvl="1"/>
            <a:r>
              <a:rPr lang="en-US" dirty="0"/>
              <a:t>Operating System - The operating system that you want on the underlying virtual machine - Windows or Linux.</a:t>
            </a:r>
          </a:p>
          <a:p>
            <a:pPr lvl="1"/>
            <a:r>
              <a:rPr lang="en-US" dirty="0"/>
              <a:t>Region - The region where you want the App Service Plan to be created.</a:t>
            </a:r>
          </a:p>
          <a:p>
            <a:pPr lvl="1"/>
            <a:r>
              <a:rPr lang="en-IN" dirty="0"/>
              <a:t>Pricing Tier - </a:t>
            </a:r>
            <a:r>
              <a:rPr lang="en-US" dirty="0"/>
              <a:t>It is the pricing tier that determines what you pay and what you get. </a:t>
            </a:r>
            <a:endParaRPr lang="en-IN" dirty="0"/>
          </a:p>
        </p:txBody>
      </p:sp>
    </p:spTree>
    <p:extLst>
      <p:ext uri="{BB962C8B-B14F-4D97-AF65-F5344CB8AC3E}">
        <p14:creationId xmlns:p14="http://schemas.microsoft.com/office/powerpoint/2010/main" val="9480244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8493D-87F7-3BF5-3C93-401986058C9B}"/>
              </a:ext>
            </a:extLst>
          </p:cNvPr>
          <p:cNvSpPr>
            <a:spLocks noGrp="1"/>
          </p:cNvSpPr>
          <p:nvPr>
            <p:ph type="title"/>
          </p:nvPr>
        </p:nvSpPr>
        <p:spPr/>
        <p:txBody>
          <a:bodyPr/>
          <a:lstStyle/>
          <a:p>
            <a:r>
              <a:rPr lang="en-IN"/>
              <a:t>App Service Plan – Pricing Tier</a:t>
            </a:r>
            <a:endParaRPr lang="en-IN" dirty="0"/>
          </a:p>
        </p:txBody>
      </p:sp>
      <p:sp>
        <p:nvSpPr>
          <p:cNvPr id="3" name="Content Placeholder 2">
            <a:extLst>
              <a:ext uri="{FF2B5EF4-FFF2-40B4-BE49-F238E27FC236}">
                <a16:creationId xmlns:a16="http://schemas.microsoft.com/office/drawing/2014/main" id="{EB923CDB-C626-254C-9963-2598AE3775BB}"/>
              </a:ext>
            </a:extLst>
          </p:cNvPr>
          <p:cNvSpPr>
            <a:spLocks noGrp="1"/>
          </p:cNvSpPr>
          <p:nvPr>
            <p:ph idx="1"/>
          </p:nvPr>
        </p:nvSpPr>
        <p:spPr/>
        <p:txBody>
          <a:bodyPr/>
          <a:lstStyle/>
          <a:p>
            <a:r>
              <a:rPr lang="en-US"/>
              <a:t>Pricing tier determines what you pay and what you get.</a:t>
            </a:r>
          </a:p>
          <a:p>
            <a:r>
              <a:rPr lang="en-US"/>
              <a:t>The pricing tier you select, determines the following 3 things.</a:t>
            </a:r>
          </a:p>
          <a:p>
            <a:pPr marL="0" indent="0">
              <a:buNone/>
            </a:pPr>
            <a:endParaRPr lang="en-US" dirty="0"/>
          </a:p>
        </p:txBody>
      </p:sp>
      <p:pic>
        <p:nvPicPr>
          <p:cNvPr id="5" name="Picture 4">
            <a:extLst>
              <a:ext uri="{FF2B5EF4-FFF2-40B4-BE49-F238E27FC236}">
                <a16:creationId xmlns:a16="http://schemas.microsoft.com/office/drawing/2014/main" id="{37218BE2-AEA0-97CA-5AE9-B486846B8C6A}"/>
              </a:ext>
            </a:extLst>
          </p:cNvPr>
          <p:cNvPicPr>
            <a:picLocks noChangeAspect="1"/>
          </p:cNvPicPr>
          <p:nvPr/>
        </p:nvPicPr>
        <p:blipFill>
          <a:blip r:embed="rId2"/>
          <a:stretch>
            <a:fillRect/>
          </a:stretch>
        </p:blipFill>
        <p:spPr>
          <a:xfrm>
            <a:off x="1313792" y="3266985"/>
            <a:ext cx="9564416" cy="2909978"/>
          </a:xfrm>
          <a:prstGeom prst="rect">
            <a:avLst/>
          </a:prstGeom>
        </p:spPr>
      </p:pic>
    </p:spTree>
    <p:extLst>
      <p:ext uri="{BB962C8B-B14F-4D97-AF65-F5344CB8AC3E}">
        <p14:creationId xmlns:p14="http://schemas.microsoft.com/office/powerpoint/2010/main" val="405200920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D8F77A-D105-8DB9-F6C1-A162853D7D5A}"/>
              </a:ext>
            </a:extLst>
          </p:cNvPr>
          <p:cNvSpPr>
            <a:spLocks noGrp="1"/>
          </p:cNvSpPr>
          <p:nvPr>
            <p:ph type="title"/>
          </p:nvPr>
        </p:nvSpPr>
        <p:spPr/>
        <p:txBody>
          <a:bodyPr/>
          <a:lstStyle/>
          <a:p>
            <a:r>
              <a:rPr lang="en-IN" dirty="0"/>
              <a:t>Azure Cosmos DB</a:t>
            </a:r>
          </a:p>
        </p:txBody>
      </p:sp>
      <p:sp>
        <p:nvSpPr>
          <p:cNvPr id="5" name="Text Placeholder 4">
            <a:extLst>
              <a:ext uri="{FF2B5EF4-FFF2-40B4-BE49-F238E27FC236}">
                <a16:creationId xmlns:a16="http://schemas.microsoft.com/office/drawing/2014/main" id="{B9600A83-4EBB-C1EA-19FD-CDBBDCF73357}"/>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88153184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D758E8-61B1-7A8B-DA7F-C31F258726E0}"/>
              </a:ext>
            </a:extLst>
          </p:cNvPr>
          <p:cNvSpPr>
            <a:spLocks noGrp="1"/>
          </p:cNvSpPr>
          <p:nvPr>
            <p:ph type="title"/>
          </p:nvPr>
        </p:nvSpPr>
        <p:spPr/>
        <p:txBody>
          <a:bodyPr/>
          <a:lstStyle/>
          <a:p>
            <a:r>
              <a:rPr lang="en-IN" dirty="0"/>
              <a:t>What is a Database?</a:t>
            </a:r>
          </a:p>
        </p:txBody>
      </p:sp>
      <p:sp>
        <p:nvSpPr>
          <p:cNvPr id="5" name="Content Placeholder 4">
            <a:extLst>
              <a:ext uri="{FF2B5EF4-FFF2-40B4-BE49-F238E27FC236}">
                <a16:creationId xmlns:a16="http://schemas.microsoft.com/office/drawing/2014/main" id="{6C8AC1F4-E9B8-5922-DEFD-9A6408E8DB77}"/>
              </a:ext>
            </a:extLst>
          </p:cNvPr>
          <p:cNvSpPr>
            <a:spLocks noGrp="1"/>
          </p:cNvSpPr>
          <p:nvPr>
            <p:ph idx="1"/>
          </p:nvPr>
        </p:nvSpPr>
        <p:spPr/>
        <p:txBody>
          <a:bodyPr/>
          <a:lstStyle/>
          <a:p>
            <a:r>
              <a:rPr lang="en-US" dirty="0"/>
              <a:t>A database is a collection of data that is organized so that it can be easily retrieved and managed. </a:t>
            </a:r>
          </a:p>
          <a:p>
            <a:r>
              <a:rPr lang="en-US" dirty="0"/>
              <a:t>A database is typically stored in a computer system, so that the applications associated with it can access it. </a:t>
            </a:r>
          </a:p>
          <a:p>
            <a:r>
              <a:rPr lang="en-US" dirty="0"/>
              <a:t>It is also associated with a database management system which can be used to create, edit or update them. </a:t>
            </a:r>
          </a:p>
          <a:p>
            <a:r>
              <a:rPr lang="en-US" dirty="0"/>
              <a:t>The term database is most often used to represent both the database and the database management system. </a:t>
            </a:r>
            <a:endParaRPr lang="en-IN" dirty="0"/>
          </a:p>
        </p:txBody>
      </p:sp>
    </p:spTree>
    <p:extLst>
      <p:ext uri="{BB962C8B-B14F-4D97-AF65-F5344CB8AC3E}">
        <p14:creationId xmlns:p14="http://schemas.microsoft.com/office/powerpoint/2010/main" val="109357959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7185E-5719-344D-EB65-FF5714844C66}"/>
              </a:ext>
            </a:extLst>
          </p:cNvPr>
          <p:cNvSpPr>
            <a:spLocks noGrp="1"/>
          </p:cNvSpPr>
          <p:nvPr>
            <p:ph type="title"/>
          </p:nvPr>
        </p:nvSpPr>
        <p:spPr/>
        <p:txBody>
          <a:bodyPr/>
          <a:lstStyle/>
          <a:p>
            <a:r>
              <a:rPr lang="en-IN" dirty="0"/>
              <a:t>Types of databases</a:t>
            </a:r>
          </a:p>
        </p:txBody>
      </p:sp>
      <p:sp>
        <p:nvSpPr>
          <p:cNvPr id="3" name="Content Placeholder 2">
            <a:extLst>
              <a:ext uri="{FF2B5EF4-FFF2-40B4-BE49-F238E27FC236}">
                <a16:creationId xmlns:a16="http://schemas.microsoft.com/office/drawing/2014/main" id="{C6BF0854-6751-E31C-2FC1-78E8F7EBC1E8}"/>
              </a:ext>
            </a:extLst>
          </p:cNvPr>
          <p:cNvSpPr>
            <a:spLocks noGrp="1"/>
          </p:cNvSpPr>
          <p:nvPr>
            <p:ph idx="1"/>
          </p:nvPr>
        </p:nvSpPr>
        <p:spPr/>
        <p:txBody>
          <a:bodyPr>
            <a:normAutofit fontScale="85000" lnSpcReduction="20000"/>
          </a:bodyPr>
          <a:lstStyle/>
          <a:p>
            <a:r>
              <a:rPr lang="en-IN" dirty="0"/>
              <a:t>There are different types of databases depending on the way we intend to use it. </a:t>
            </a:r>
          </a:p>
          <a:p>
            <a:r>
              <a:rPr lang="en-IN" dirty="0"/>
              <a:t>They are: </a:t>
            </a:r>
          </a:p>
          <a:p>
            <a:pPr lvl="1"/>
            <a:r>
              <a:rPr lang="en-IN" dirty="0"/>
              <a:t>Relational databases</a:t>
            </a:r>
          </a:p>
          <a:p>
            <a:pPr lvl="1"/>
            <a:r>
              <a:rPr lang="en-IN" dirty="0"/>
              <a:t>Object-oriented databases</a:t>
            </a:r>
          </a:p>
          <a:p>
            <a:pPr lvl="1"/>
            <a:r>
              <a:rPr lang="en-IN" dirty="0"/>
              <a:t>Distributed databases</a:t>
            </a:r>
          </a:p>
          <a:p>
            <a:pPr lvl="1"/>
            <a:r>
              <a:rPr lang="en-IN" dirty="0"/>
              <a:t>Data warehouses</a:t>
            </a:r>
          </a:p>
          <a:p>
            <a:pPr lvl="1"/>
            <a:r>
              <a:rPr lang="en-IN" dirty="0"/>
              <a:t>NoSQL databases</a:t>
            </a:r>
          </a:p>
          <a:p>
            <a:pPr lvl="1"/>
            <a:r>
              <a:rPr lang="en-IN" dirty="0"/>
              <a:t>Graph databases</a:t>
            </a:r>
          </a:p>
          <a:p>
            <a:pPr lvl="1"/>
            <a:r>
              <a:rPr lang="en-IN" dirty="0"/>
              <a:t>OLTP databases. </a:t>
            </a:r>
          </a:p>
          <a:p>
            <a:pPr lvl="1"/>
            <a:r>
              <a:rPr lang="en-IN" dirty="0"/>
              <a:t>Open source databases</a:t>
            </a:r>
          </a:p>
          <a:p>
            <a:pPr lvl="1"/>
            <a:r>
              <a:rPr lang="en-IN" dirty="0"/>
              <a:t>Cloud databases</a:t>
            </a:r>
          </a:p>
          <a:p>
            <a:pPr lvl="1"/>
            <a:r>
              <a:rPr lang="en-IN" dirty="0"/>
              <a:t>Multi Model database</a:t>
            </a:r>
          </a:p>
          <a:p>
            <a:pPr lvl="1"/>
            <a:r>
              <a:rPr lang="en-IN" dirty="0"/>
              <a:t>Document/JSON database</a:t>
            </a:r>
          </a:p>
          <a:p>
            <a:pPr lvl="1"/>
            <a:r>
              <a:rPr lang="en-IN" dirty="0"/>
              <a:t>Self-driving databases</a:t>
            </a:r>
          </a:p>
        </p:txBody>
      </p:sp>
    </p:spTree>
    <p:extLst>
      <p:ext uri="{BB962C8B-B14F-4D97-AF65-F5344CB8AC3E}">
        <p14:creationId xmlns:p14="http://schemas.microsoft.com/office/powerpoint/2010/main" val="112435442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8786C-C347-A054-B18C-176C5113B00F}"/>
              </a:ext>
            </a:extLst>
          </p:cNvPr>
          <p:cNvSpPr>
            <a:spLocks noGrp="1"/>
          </p:cNvSpPr>
          <p:nvPr>
            <p:ph type="title"/>
          </p:nvPr>
        </p:nvSpPr>
        <p:spPr/>
        <p:txBody>
          <a:bodyPr/>
          <a:lstStyle/>
          <a:p>
            <a:r>
              <a:rPr lang="en-IN" dirty="0"/>
              <a:t>Main Types</a:t>
            </a:r>
          </a:p>
        </p:txBody>
      </p:sp>
      <p:sp>
        <p:nvSpPr>
          <p:cNvPr id="3" name="Content Placeholder 2">
            <a:extLst>
              <a:ext uri="{FF2B5EF4-FFF2-40B4-BE49-F238E27FC236}">
                <a16:creationId xmlns:a16="http://schemas.microsoft.com/office/drawing/2014/main" id="{FCFBDE54-9398-5395-F337-48B74410E79E}"/>
              </a:ext>
            </a:extLst>
          </p:cNvPr>
          <p:cNvSpPr>
            <a:spLocks noGrp="1"/>
          </p:cNvSpPr>
          <p:nvPr>
            <p:ph idx="1"/>
          </p:nvPr>
        </p:nvSpPr>
        <p:spPr/>
        <p:txBody>
          <a:bodyPr>
            <a:normAutofit fontScale="92500" lnSpcReduction="20000"/>
          </a:bodyPr>
          <a:lstStyle/>
          <a:p>
            <a:r>
              <a:rPr lang="en-US" dirty="0"/>
              <a:t>Relational Database</a:t>
            </a:r>
          </a:p>
          <a:p>
            <a:pPr lvl="1"/>
            <a:r>
              <a:rPr lang="en-US" dirty="0"/>
              <a:t>A relational database is used to store data that is related to one another. In a relational model, data is stored in the form of tables as rows and columns. </a:t>
            </a:r>
            <a:endParaRPr lang="en-IN" dirty="0"/>
          </a:p>
          <a:p>
            <a:r>
              <a:rPr lang="en-US" dirty="0"/>
              <a:t>NoSQL Database</a:t>
            </a:r>
          </a:p>
          <a:p>
            <a:pPr lvl="1"/>
            <a:r>
              <a:rPr lang="en-US" dirty="0"/>
              <a:t>NoSQL databases are used for data modeled in ways that are not like relational databases. The data structures like key-value pair, wide column, graph, or document are not like those used in relational databases and are supported in NoSQL. </a:t>
            </a:r>
          </a:p>
          <a:p>
            <a:r>
              <a:rPr lang="en-US" dirty="0"/>
              <a:t>Distributed Database</a:t>
            </a:r>
          </a:p>
          <a:p>
            <a:pPr lvl="1"/>
            <a:r>
              <a:rPr lang="en-US" dirty="0"/>
              <a:t>When data in a database is stored in different physical locations it is called a distributed database. </a:t>
            </a:r>
          </a:p>
          <a:p>
            <a:r>
              <a:rPr lang="en-US" dirty="0"/>
              <a:t>Multi Model Database</a:t>
            </a:r>
          </a:p>
          <a:p>
            <a:pPr lvl="1"/>
            <a:r>
              <a:rPr lang="en-US" dirty="0"/>
              <a:t>A database model that can support both the relational data models as well as the NoSQL models is called Multi-Model Databases.</a:t>
            </a:r>
          </a:p>
        </p:txBody>
      </p:sp>
    </p:spTree>
    <p:extLst>
      <p:ext uri="{BB962C8B-B14F-4D97-AF65-F5344CB8AC3E}">
        <p14:creationId xmlns:p14="http://schemas.microsoft.com/office/powerpoint/2010/main" val="303245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ECB60-1553-4498-AC4E-1D194A3E3DBB}"/>
              </a:ext>
            </a:extLst>
          </p:cNvPr>
          <p:cNvSpPr>
            <a:spLocks noGrp="1"/>
          </p:cNvSpPr>
          <p:nvPr>
            <p:ph type="title"/>
          </p:nvPr>
        </p:nvSpPr>
        <p:spPr>
          <a:xfrm>
            <a:off x="838200" y="365125"/>
            <a:ext cx="10515600" cy="1325563"/>
          </a:xfrm>
        </p:spPr>
        <p:txBody>
          <a:bodyPr/>
          <a:lstStyle/>
          <a:p>
            <a:r>
              <a:rPr lang="en-US" dirty="0"/>
              <a:t>Standard built-in objects</a:t>
            </a:r>
          </a:p>
        </p:txBody>
      </p:sp>
      <p:sp>
        <p:nvSpPr>
          <p:cNvPr id="3" name="Content Placeholder 2">
            <a:extLst>
              <a:ext uri="{FF2B5EF4-FFF2-40B4-BE49-F238E27FC236}">
                <a16:creationId xmlns:a16="http://schemas.microsoft.com/office/drawing/2014/main" id="{C950DC22-C1B2-457C-8842-A66F17E8F871}"/>
              </a:ext>
            </a:extLst>
          </p:cNvPr>
          <p:cNvSpPr>
            <a:spLocks noGrp="1"/>
          </p:cNvSpPr>
          <p:nvPr>
            <p:ph idx="1"/>
          </p:nvPr>
        </p:nvSpPr>
        <p:spPr>
          <a:xfrm>
            <a:off x="838200" y="1825625"/>
            <a:ext cx="10515600" cy="4351338"/>
          </a:xfrm>
        </p:spPr>
        <p:txBody>
          <a:bodyPr numCol="2">
            <a:normAutofit fontScale="92500" lnSpcReduction="10000"/>
          </a:bodyPr>
          <a:lstStyle/>
          <a:p>
            <a:r>
              <a:rPr lang="en-US" dirty="0"/>
              <a:t>Numbers and dates</a:t>
            </a:r>
          </a:p>
          <a:p>
            <a:pPr lvl="1"/>
            <a:r>
              <a:rPr lang="en-US" dirty="0"/>
              <a:t>Number</a:t>
            </a:r>
          </a:p>
          <a:p>
            <a:pPr lvl="1"/>
            <a:r>
              <a:rPr lang="en-US" dirty="0"/>
              <a:t>Math</a:t>
            </a:r>
          </a:p>
          <a:p>
            <a:pPr lvl="1"/>
            <a:r>
              <a:rPr lang="en-US" dirty="0"/>
              <a:t>Date</a:t>
            </a:r>
          </a:p>
          <a:p>
            <a:pPr marL="457200" lvl="1" indent="0">
              <a:buNone/>
            </a:pPr>
            <a:endParaRPr lang="en-US" dirty="0"/>
          </a:p>
          <a:p>
            <a:endParaRPr lang="en-US" dirty="0"/>
          </a:p>
          <a:p>
            <a:r>
              <a:rPr lang="en-US" dirty="0"/>
              <a:t>Text processing</a:t>
            </a:r>
          </a:p>
          <a:p>
            <a:pPr lvl="1"/>
            <a:r>
              <a:rPr lang="en-US" dirty="0"/>
              <a:t>String</a:t>
            </a:r>
          </a:p>
          <a:p>
            <a:pPr lvl="1"/>
            <a:r>
              <a:rPr lang="en-US" dirty="0" err="1"/>
              <a:t>RegExp</a:t>
            </a:r>
            <a:endParaRPr lang="en-US" dirty="0"/>
          </a:p>
          <a:p>
            <a:endParaRPr lang="en-US" dirty="0"/>
          </a:p>
          <a:p>
            <a:endParaRPr lang="en-US" dirty="0"/>
          </a:p>
          <a:p>
            <a:r>
              <a:rPr lang="en-US" dirty="0"/>
              <a:t>Indexed collections</a:t>
            </a:r>
          </a:p>
          <a:p>
            <a:pPr lvl="1"/>
            <a:r>
              <a:rPr lang="en-US" dirty="0"/>
              <a:t>Array</a:t>
            </a:r>
          </a:p>
          <a:p>
            <a:pPr lvl="1"/>
            <a:r>
              <a:rPr lang="en-US" dirty="0"/>
              <a:t>Int8Array</a:t>
            </a:r>
          </a:p>
          <a:p>
            <a:pPr lvl="1"/>
            <a:r>
              <a:rPr lang="en-US" dirty="0"/>
              <a:t>Uint8Array</a:t>
            </a:r>
          </a:p>
          <a:p>
            <a:pPr lvl="1"/>
            <a:r>
              <a:rPr lang="en-US" dirty="0"/>
              <a:t>Uint8ClampedArray</a:t>
            </a:r>
          </a:p>
          <a:p>
            <a:pPr lvl="1"/>
            <a:r>
              <a:rPr lang="en-US" dirty="0"/>
              <a:t>Int16Array</a:t>
            </a:r>
          </a:p>
          <a:p>
            <a:pPr lvl="1"/>
            <a:r>
              <a:rPr lang="en-US" dirty="0"/>
              <a:t>Uint16Array</a:t>
            </a:r>
          </a:p>
          <a:p>
            <a:pPr lvl="1"/>
            <a:r>
              <a:rPr lang="en-US" dirty="0"/>
              <a:t>Int32Array</a:t>
            </a:r>
          </a:p>
          <a:p>
            <a:pPr lvl="1"/>
            <a:r>
              <a:rPr lang="en-US" dirty="0"/>
              <a:t>Uint32Array</a:t>
            </a:r>
          </a:p>
          <a:p>
            <a:pPr lvl="1"/>
            <a:r>
              <a:rPr lang="en-US" dirty="0"/>
              <a:t>Float32Array</a:t>
            </a:r>
          </a:p>
          <a:p>
            <a:pPr lvl="1"/>
            <a:r>
              <a:rPr lang="en-US" dirty="0"/>
              <a:t>Float64Array</a:t>
            </a:r>
          </a:p>
        </p:txBody>
      </p:sp>
    </p:spTree>
    <p:extLst>
      <p:ext uri="{BB962C8B-B14F-4D97-AF65-F5344CB8AC3E}">
        <p14:creationId xmlns:p14="http://schemas.microsoft.com/office/powerpoint/2010/main" val="255214888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64704-914E-7F15-6FB1-01FFD94438CE}"/>
              </a:ext>
            </a:extLst>
          </p:cNvPr>
          <p:cNvSpPr>
            <a:spLocks noGrp="1"/>
          </p:cNvSpPr>
          <p:nvPr>
            <p:ph type="title"/>
          </p:nvPr>
        </p:nvSpPr>
        <p:spPr/>
        <p:txBody>
          <a:bodyPr/>
          <a:lstStyle/>
          <a:p>
            <a:r>
              <a:rPr lang="en-IN" dirty="0"/>
              <a:t>Azure Cosmos DB</a:t>
            </a:r>
          </a:p>
        </p:txBody>
      </p:sp>
      <p:sp>
        <p:nvSpPr>
          <p:cNvPr id="3" name="Content Placeholder 2">
            <a:extLst>
              <a:ext uri="{FF2B5EF4-FFF2-40B4-BE49-F238E27FC236}">
                <a16:creationId xmlns:a16="http://schemas.microsoft.com/office/drawing/2014/main" id="{14CA9D4B-70DE-C2B9-CB06-50D35BA533CA}"/>
              </a:ext>
            </a:extLst>
          </p:cNvPr>
          <p:cNvSpPr>
            <a:spLocks noGrp="1"/>
          </p:cNvSpPr>
          <p:nvPr>
            <p:ph idx="1"/>
          </p:nvPr>
        </p:nvSpPr>
        <p:spPr/>
        <p:txBody>
          <a:bodyPr>
            <a:normAutofit lnSpcReduction="10000"/>
          </a:bodyPr>
          <a:lstStyle/>
          <a:p>
            <a:r>
              <a:rPr lang="en-US" dirty="0"/>
              <a:t>Cosmos Database (DB) is a globally distributed, low latency, multi-model database for managing data at large scales. </a:t>
            </a:r>
          </a:p>
          <a:p>
            <a:r>
              <a:rPr lang="en-US" dirty="0"/>
              <a:t>It is a cloud-based NoSQL database offered as a PaaS (Platform as a Service) from Microsoft Azure. </a:t>
            </a:r>
          </a:p>
          <a:p>
            <a:r>
              <a:rPr lang="en-US" dirty="0"/>
              <a:t>It is a highly available, high throughput, reliable database and is often called a serverless database. </a:t>
            </a:r>
          </a:p>
          <a:p>
            <a:r>
              <a:rPr lang="en-US" dirty="0"/>
              <a:t>Cosmos database contains the Azure Document DB and is available everywhere.</a:t>
            </a:r>
          </a:p>
          <a:p>
            <a:r>
              <a:rPr lang="en-US" dirty="0"/>
              <a:t>Cosmos DB has multi-master support where the data can be simultaneously written into different databases spread out globally.</a:t>
            </a:r>
            <a:endParaRPr lang="en-IN" dirty="0"/>
          </a:p>
        </p:txBody>
      </p:sp>
    </p:spTree>
    <p:extLst>
      <p:ext uri="{BB962C8B-B14F-4D97-AF65-F5344CB8AC3E}">
        <p14:creationId xmlns:p14="http://schemas.microsoft.com/office/powerpoint/2010/main" val="138180456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E8280-A0FB-35D1-0478-AA0B47377F74}"/>
              </a:ext>
            </a:extLst>
          </p:cNvPr>
          <p:cNvSpPr>
            <a:spLocks noGrp="1"/>
          </p:cNvSpPr>
          <p:nvPr>
            <p:ph type="title"/>
          </p:nvPr>
        </p:nvSpPr>
        <p:spPr/>
        <p:txBody>
          <a:bodyPr/>
          <a:lstStyle/>
          <a:p>
            <a:r>
              <a:rPr lang="en-IN" dirty="0"/>
              <a:t>APIs in Azure Cosmos DB</a:t>
            </a:r>
          </a:p>
        </p:txBody>
      </p:sp>
      <p:sp>
        <p:nvSpPr>
          <p:cNvPr id="3" name="Content Placeholder 2">
            <a:extLst>
              <a:ext uri="{FF2B5EF4-FFF2-40B4-BE49-F238E27FC236}">
                <a16:creationId xmlns:a16="http://schemas.microsoft.com/office/drawing/2014/main" id="{D8C38309-1216-1F91-79E2-5C0B017E2334}"/>
              </a:ext>
            </a:extLst>
          </p:cNvPr>
          <p:cNvSpPr>
            <a:spLocks noGrp="1"/>
          </p:cNvSpPr>
          <p:nvPr>
            <p:ph idx="1"/>
          </p:nvPr>
        </p:nvSpPr>
        <p:spPr/>
        <p:txBody>
          <a:bodyPr/>
          <a:lstStyle/>
          <a:p>
            <a:r>
              <a:rPr lang="en-US" dirty="0"/>
              <a:t>Azure Cosmos DB offers multiple database APIs, which include NoSQL, MongoDB, PostgreSQL Cassandra, Gremlin, and Table. </a:t>
            </a:r>
          </a:p>
          <a:p>
            <a:r>
              <a:rPr lang="en-US" dirty="0"/>
              <a:t>By using these APIs, you can model real world data using documents, key-value, graph, and column-family data models. </a:t>
            </a:r>
          </a:p>
          <a:p>
            <a:r>
              <a:rPr lang="en-US" dirty="0"/>
              <a:t>These APIs allow your applications to treat Azure Cosmos DB as if it were various other databases technologies, without the overhead of management, and scaling approaches. </a:t>
            </a:r>
          </a:p>
          <a:p>
            <a:r>
              <a:rPr lang="en-US" dirty="0"/>
              <a:t>All the APIs offer automatic scaling of storage and throughput, flexibility, and performance guarantees. </a:t>
            </a:r>
            <a:endParaRPr lang="en-IN" dirty="0"/>
          </a:p>
        </p:txBody>
      </p:sp>
    </p:spTree>
    <p:extLst>
      <p:ext uri="{BB962C8B-B14F-4D97-AF65-F5344CB8AC3E}">
        <p14:creationId xmlns:p14="http://schemas.microsoft.com/office/powerpoint/2010/main" val="8237323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1F02D-282F-B60A-03BD-1B563FFB325F}"/>
              </a:ext>
            </a:extLst>
          </p:cNvPr>
          <p:cNvSpPr>
            <a:spLocks noGrp="1"/>
          </p:cNvSpPr>
          <p:nvPr>
            <p:ph type="title"/>
          </p:nvPr>
        </p:nvSpPr>
        <p:spPr/>
        <p:txBody>
          <a:bodyPr/>
          <a:lstStyle/>
          <a:p>
            <a:r>
              <a:rPr lang="en-IN" dirty="0"/>
              <a:t>APIs in Azure Cosmos DB</a:t>
            </a:r>
          </a:p>
        </p:txBody>
      </p:sp>
      <p:sp>
        <p:nvSpPr>
          <p:cNvPr id="3" name="Content Placeholder 2">
            <a:extLst>
              <a:ext uri="{FF2B5EF4-FFF2-40B4-BE49-F238E27FC236}">
                <a16:creationId xmlns:a16="http://schemas.microsoft.com/office/drawing/2014/main" id="{9E99EC76-4B68-3AA8-6D9E-20704E393BC9}"/>
              </a:ext>
            </a:extLst>
          </p:cNvPr>
          <p:cNvSpPr>
            <a:spLocks noGrp="1"/>
          </p:cNvSpPr>
          <p:nvPr>
            <p:ph idx="1"/>
          </p:nvPr>
        </p:nvSpPr>
        <p:spPr/>
        <p:txBody>
          <a:bodyPr/>
          <a:lstStyle/>
          <a:p>
            <a:r>
              <a:rPr lang="en-IN" dirty="0"/>
              <a:t>Azure Cosmos DB for NoSQL</a:t>
            </a:r>
          </a:p>
          <a:p>
            <a:r>
              <a:rPr lang="en-IN" dirty="0"/>
              <a:t>Azure Cosmos DB for MongoDB</a:t>
            </a:r>
          </a:p>
          <a:p>
            <a:r>
              <a:rPr lang="en-IN" dirty="0"/>
              <a:t>Azure Cosmos DB for PostgreSQL</a:t>
            </a:r>
          </a:p>
          <a:p>
            <a:r>
              <a:rPr lang="en-IN" dirty="0"/>
              <a:t>Azure Cosmos DB </a:t>
            </a:r>
            <a:r>
              <a:rPr lang="en-IN"/>
              <a:t>for Apache Cassandra</a:t>
            </a:r>
            <a:endParaRPr lang="en-IN" dirty="0"/>
          </a:p>
          <a:p>
            <a:r>
              <a:rPr lang="en-IN" dirty="0"/>
              <a:t>Azure Cosmos DB for Apache Gremlin</a:t>
            </a:r>
          </a:p>
          <a:p>
            <a:r>
              <a:rPr lang="en-IN" dirty="0"/>
              <a:t>Azure Cosmos DB for Azure Table</a:t>
            </a:r>
          </a:p>
        </p:txBody>
      </p:sp>
    </p:spTree>
    <p:extLst>
      <p:ext uri="{BB962C8B-B14F-4D97-AF65-F5344CB8AC3E}">
        <p14:creationId xmlns:p14="http://schemas.microsoft.com/office/powerpoint/2010/main" val="100026191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F3D4C-5AAA-6BE2-B88A-DE318429BF19}"/>
              </a:ext>
            </a:extLst>
          </p:cNvPr>
          <p:cNvSpPr>
            <a:spLocks noGrp="1"/>
          </p:cNvSpPr>
          <p:nvPr>
            <p:ph type="title"/>
          </p:nvPr>
        </p:nvSpPr>
        <p:spPr/>
        <p:txBody>
          <a:bodyPr/>
          <a:lstStyle/>
          <a:p>
            <a:r>
              <a:rPr lang="en-IN" dirty="0"/>
              <a:t>Azure Storage</a:t>
            </a:r>
          </a:p>
        </p:txBody>
      </p:sp>
      <p:sp>
        <p:nvSpPr>
          <p:cNvPr id="3" name="Content Placeholder 2">
            <a:extLst>
              <a:ext uri="{FF2B5EF4-FFF2-40B4-BE49-F238E27FC236}">
                <a16:creationId xmlns:a16="http://schemas.microsoft.com/office/drawing/2014/main" id="{DD72C7E7-B1DA-B9C0-B536-36117BDC0B57}"/>
              </a:ext>
            </a:extLst>
          </p:cNvPr>
          <p:cNvSpPr>
            <a:spLocks noGrp="1"/>
          </p:cNvSpPr>
          <p:nvPr>
            <p:ph idx="1"/>
          </p:nvPr>
        </p:nvSpPr>
        <p:spPr/>
        <p:txBody>
          <a:bodyPr/>
          <a:lstStyle/>
          <a:p>
            <a:r>
              <a:rPr lang="en-IN" dirty="0"/>
              <a:t>The Azure Storage platform is Microsoft's cloud storage solution for modern data storage scenarios. </a:t>
            </a:r>
          </a:p>
          <a:p>
            <a:r>
              <a:rPr lang="en-IN" dirty="0"/>
              <a:t>Azure Storage offers highly available, massively scalable, durable, and secure storage for a variety of data objects in the cloud. </a:t>
            </a:r>
          </a:p>
          <a:p>
            <a:r>
              <a:rPr lang="en-IN" dirty="0"/>
              <a:t>Azure Storage data objects are accessible from anywhere in the world over HTTP or HTTPS via a REST API. </a:t>
            </a:r>
          </a:p>
          <a:p>
            <a:r>
              <a:rPr lang="en-IN" dirty="0"/>
              <a:t>Azure Storage also offers client libraries for developers building applications or services with .NET, Java, Python, JavaScript, C++, and Go. </a:t>
            </a:r>
          </a:p>
        </p:txBody>
      </p:sp>
    </p:spTree>
    <p:extLst>
      <p:ext uri="{BB962C8B-B14F-4D97-AF65-F5344CB8AC3E}">
        <p14:creationId xmlns:p14="http://schemas.microsoft.com/office/powerpoint/2010/main" val="309620433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524E71-7E0C-2525-8829-D07EE95209C2}"/>
              </a:ext>
            </a:extLst>
          </p:cNvPr>
          <p:cNvPicPr>
            <a:picLocks noChangeAspect="1"/>
          </p:cNvPicPr>
          <p:nvPr/>
        </p:nvPicPr>
        <p:blipFill>
          <a:blip r:embed="rId2"/>
          <a:stretch>
            <a:fillRect/>
          </a:stretch>
        </p:blipFill>
        <p:spPr>
          <a:xfrm>
            <a:off x="466266" y="293570"/>
            <a:ext cx="11259468" cy="6270860"/>
          </a:xfrm>
          <a:prstGeom prst="rect">
            <a:avLst/>
          </a:prstGeom>
        </p:spPr>
      </p:pic>
    </p:spTree>
    <p:extLst>
      <p:ext uri="{BB962C8B-B14F-4D97-AF65-F5344CB8AC3E}">
        <p14:creationId xmlns:p14="http://schemas.microsoft.com/office/powerpoint/2010/main" val="258652335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6A0B4D-0F30-8FCF-DB8E-658CF56ABB02}"/>
              </a:ext>
            </a:extLst>
          </p:cNvPr>
          <p:cNvSpPr>
            <a:spLocks noGrp="1"/>
          </p:cNvSpPr>
          <p:nvPr>
            <p:ph type="title"/>
          </p:nvPr>
        </p:nvSpPr>
        <p:spPr/>
        <p:txBody>
          <a:bodyPr/>
          <a:lstStyle/>
          <a:p>
            <a:r>
              <a:rPr lang="en-IN" dirty="0"/>
              <a:t>Azure Functions</a:t>
            </a:r>
          </a:p>
        </p:txBody>
      </p:sp>
      <p:sp>
        <p:nvSpPr>
          <p:cNvPr id="5" name="Text Placeholder 4">
            <a:extLst>
              <a:ext uri="{FF2B5EF4-FFF2-40B4-BE49-F238E27FC236}">
                <a16:creationId xmlns:a16="http://schemas.microsoft.com/office/drawing/2014/main" id="{588BCF49-5C95-4248-9DD9-31A6954BA5CB}"/>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097103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Timeline&#10;&#10;Description automatically generated">
            <a:extLst>
              <a:ext uri="{FF2B5EF4-FFF2-40B4-BE49-F238E27FC236}">
                <a16:creationId xmlns:a16="http://schemas.microsoft.com/office/drawing/2014/main" id="{BD19D9FD-77B9-0A03-5E78-9F38EC28B5D2}"/>
              </a:ext>
            </a:extLst>
          </p:cNvPr>
          <p:cNvPicPr>
            <a:picLocks noGrp="1" noChangeAspect="1"/>
          </p:cNvPicPr>
          <p:nvPr>
            <p:ph idx="1"/>
          </p:nvPr>
        </p:nvPicPr>
        <p:blipFill>
          <a:blip r:embed="rId2"/>
          <a:stretch>
            <a:fillRect/>
          </a:stretch>
        </p:blipFill>
        <p:spPr>
          <a:xfrm>
            <a:off x="643467" y="811783"/>
            <a:ext cx="10905066" cy="5234432"/>
          </a:xfrm>
          <a:prstGeom prst="rect">
            <a:avLst/>
          </a:prstGeom>
        </p:spPr>
      </p:pic>
    </p:spTree>
    <p:extLst>
      <p:ext uri="{BB962C8B-B14F-4D97-AF65-F5344CB8AC3E}">
        <p14:creationId xmlns:p14="http://schemas.microsoft.com/office/powerpoint/2010/main" val="334072057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with low confidence">
            <a:extLst>
              <a:ext uri="{FF2B5EF4-FFF2-40B4-BE49-F238E27FC236}">
                <a16:creationId xmlns:a16="http://schemas.microsoft.com/office/drawing/2014/main" id="{D8E1E4DF-9E7A-FA20-962C-E5B4BDA3AA92}"/>
              </a:ext>
            </a:extLst>
          </p:cNvPr>
          <p:cNvPicPr>
            <a:picLocks noGrp="1" noChangeAspect="1"/>
          </p:cNvPicPr>
          <p:nvPr>
            <p:ph idx="1"/>
          </p:nvPr>
        </p:nvPicPr>
        <p:blipFill>
          <a:blip r:embed="rId2"/>
          <a:stretch>
            <a:fillRect/>
          </a:stretch>
        </p:blipFill>
        <p:spPr>
          <a:xfrm>
            <a:off x="643467" y="1602401"/>
            <a:ext cx="10905066" cy="3653197"/>
          </a:xfrm>
          <a:prstGeom prst="rect">
            <a:avLst/>
          </a:prstGeom>
        </p:spPr>
      </p:pic>
    </p:spTree>
    <p:extLst>
      <p:ext uri="{BB962C8B-B14F-4D97-AF65-F5344CB8AC3E}">
        <p14:creationId xmlns:p14="http://schemas.microsoft.com/office/powerpoint/2010/main" val="385675120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25F3DF2-06E7-0C84-9D95-1496B1CE0F87}"/>
              </a:ext>
            </a:extLst>
          </p:cNvPr>
          <p:cNvPicPr>
            <a:picLocks noGrp="1" noChangeAspect="1"/>
          </p:cNvPicPr>
          <p:nvPr>
            <p:ph idx="1"/>
          </p:nvPr>
        </p:nvPicPr>
        <p:blipFill>
          <a:blip r:embed="rId2"/>
          <a:stretch>
            <a:fillRect/>
          </a:stretch>
        </p:blipFill>
        <p:spPr>
          <a:xfrm>
            <a:off x="643467" y="716365"/>
            <a:ext cx="10905066" cy="5425269"/>
          </a:xfrm>
          <a:prstGeom prst="rect">
            <a:avLst/>
          </a:prstGeom>
        </p:spPr>
      </p:pic>
    </p:spTree>
    <p:extLst>
      <p:ext uri="{BB962C8B-B14F-4D97-AF65-F5344CB8AC3E}">
        <p14:creationId xmlns:p14="http://schemas.microsoft.com/office/powerpoint/2010/main" val="377549906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93F174-0BBE-9B29-381E-36DB4D3E6A2A}"/>
              </a:ext>
            </a:extLst>
          </p:cNvPr>
          <p:cNvSpPr>
            <a:spLocks noGrp="1"/>
          </p:cNvSpPr>
          <p:nvPr>
            <p:ph type="title"/>
          </p:nvPr>
        </p:nvSpPr>
        <p:spPr>
          <a:xfrm>
            <a:off x="524741" y="620392"/>
            <a:ext cx="3808268" cy="5504688"/>
          </a:xfrm>
        </p:spPr>
        <p:txBody>
          <a:bodyPr>
            <a:normAutofit/>
          </a:bodyPr>
          <a:lstStyle/>
          <a:p>
            <a:r>
              <a:rPr lang="en-IN" sz="6000">
                <a:solidFill>
                  <a:schemeClr val="bg1"/>
                </a:solidFill>
              </a:rPr>
              <a:t>Azure Functions Platform Support</a:t>
            </a:r>
          </a:p>
        </p:txBody>
      </p:sp>
      <p:graphicFrame>
        <p:nvGraphicFramePr>
          <p:cNvPr id="5" name="Content Placeholder 2">
            <a:extLst>
              <a:ext uri="{FF2B5EF4-FFF2-40B4-BE49-F238E27FC236}">
                <a16:creationId xmlns:a16="http://schemas.microsoft.com/office/drawing/2014/main" id="{933AEC93-062D-5A12-2BA6-3D9225DE2716}"/>
              </a:ext>
            </a:extLst>
          </p:cNvPr>
          <p:cNvGraphicFramePr>
            <a:graphicFrameLocks noGrp="1"/>
          </p:cNvGraphicFramePr>
          <p:nvPr>
            <p:ph idx="1"/>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10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2C16AB9-6E1E-D0DB-0D77-ED167E668710}"/>
              </a:ext>
            </a:extLst>
          </p:cNvPr>
          <p:cNvSpPr/>
          <p:nvPr/>
        </p:nvSpPr>
        <p:spPr>
          <a:xfrm>
            <a:off x="8440157" y="1073493"/>
            <a:ext cx="2909456"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a:t>SERVER</a:t>
            </a:r>
          </a:p>
        </p:txBody>
      </p:sp>
      <p:sp>
        <p:nvSpPr>
          <p:cNvPr id="5" name="Rectangle 4">
            <a:extLst>
              <a:ext uri="{FF2B5EF4-FFF2-40B4-BE49-F238E27FC236}">
                <a16:creationId xmlns:a16="http://schemas.microsoft.com/office/drawing/2014/main" id="{86EA52E2-4B95-A526-6169-592BEAD40EF8}"/>
              </a:ext>
            </a:extLst>
          </p:cNvPr>
          <p:cNvSpPr/>
          <p:nvPr/>
        </p:nvSpPr>
        <p:spPr>
          <a:xfrm>
            <a:off x="945225" y="1073493"/>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BROWSER</a:t>
            </a:r>
          </a:p>
        </p:txBody>
      </p:sp>
      <p:grpSp>
        <p:nvGrpSpPr>
          <p:cNvPr id="6" name="Group 5">
            <a:extLst>
              <a:ext uri="{FF2B5EF4-FFF2-40B4-BE49-F238E27FC236}">
                <a16:creationId xmlns:a16="http://schemas.microsoft.com/office/drawing/2014/main" id="{6535D04C-E5DC-5B02-483A-7B261F193B40}"/>
              </a:ext>
            </a:extLst>
          </p:cNvPr>
          <p:cNvGrpSpPr/>
          <p:nvPr/>
        </p:nvGrpSpPr>
        <p:grpSpPr>
          <a:xfrm>
            <a:off x="8583679" y="1637468"/>
            <a:ext cx="1262108" cy="898124"/>
            <a:chOff x="8762260" y="1677880"/>
            <a:chExt cx="1262108" cy="898124"/>
          </a:xfrm>
        </p:grpSpPr>
        <p:sp>
          <p:nvSpPr>
            <p:cNvPr id="7" name="Rectangle: Rounded Corners 6">
              <a:extLst>
                <a:ext uri="{FF2B5EF4-FFF2-40B4-BE49-F238E27FC236}">
                  <a16:creationId xmlns:a16="http://schemas.microsoft.com/office/drawing/2014/main" id="{82486C57-9AB3-837E-F1A3-114360C242CC}"/>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F7F0035F-9AC2-7161-65B3-E0D0C6ABBFB6}"/>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HTML PAGES</a:t>
              </a:r>
            </a:p>
          </p:txBody>
        </p:sp>
      </p:grpSp>
      <p:grpSp>
        <p:nvGrpSpPr>
          <p:cNvPr id="9" name="Group 8">
            <a:extLst>
              <a:ext uri="{FF2B5EF4-FFF2-40B4-BE49-F238E27FC236}">
                <a16:creationId xmlns:a16="http://schemas.microsoft.com/office/drawing/2014/main" id="{164B9C92-6E0D-D6E3-7AEE-F4FAFE2B8146}"/>
              </a:ext>
            </a:extLst>
          </p:cNvPr>
          <p:cNvGrpSpPr/>
          <p:nvPr/>
        </p:nvGrpSpPr>
        <p:grpSpPr>
          <a:xfrm>
            <a:off x="9966646" y="1650331"/>
            <a:ext cx="1262108" cy="898124"/>
            <a:chOff x="8762260" y="1677880"/>
            <a:chExt cx="1262108" cy="898124"/>
          </a:xfrm>
        </p:grpSpPr>
        <p:sp>
          <p:nvSpPr>
            <p:cNvPr id="10" name="Rectangle: Rounded Corners 9">
              <a:extLst>
                <a:ext uri="{FF2B5EF4-FFF2-40B4-BE49-F238E27FC236}">
                  <a16:creationId xmlns:a16="http://schemas.microsoft.com/office/drawing/2014/main" id="{2AEF4AAA-D3DA-0B2D-A11D-3C78664A7F42}"/>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018475D0-860C-665C-CA0C-47CDB30D0938}"/>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a:t>CSS</a:t>
              </a:r>
            </a:p>
          </p:txBody>
        </p:sp>
      </p:grpSp>
      <p:cxnSp>
        <p:nvCxnSpPr>
          <p:cNvPr id="12" name="Straight Arrow Connector 11">
            <a:extLst>
              <a:ext uri="{FF2B5EF4-FFF2-40B4-BE49-F238E27FC236}">
                <a16:creationId xmlns:a16="http://schemas.microsoft.com/office/drawing/2014/main" id="{DB92E57C-6FCA-8A69-33F6-76EF3744EC93}"/>
              </a:ext>
            </a:extLst>
          </p:cNvPr>
          <p:cNvCxnSpPr>
            <a:cxnSpLocks/>
          </p:cNvCxnSpPr>
          <p:nvPr/>
        </p:nvCxnSpPr>
        <p:spPr>
          <a:xfrm>
            <a:off x="4150064" y="1637468"/>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3B777FC-6CAF-A077-F5DC-FAAE6494C780}"/>
              </a:ext>
            </a:extLst>
          </p:cNvPr>
          <p:cNvSpPr txBox="1"/>
          <p:nvPr/>
        </p:nvSpPr>
        <p:spPr>
          <a:xfrm>
            <a:off x="5499470" y="1280999"/>
            <a:ext cx="1266629" cy="369332"/>
          </a:xfrm>
          <a:prstGeom prst="rect">
            <a:avLst/>
          </a:prstGeom>
          <a:noFill/>
        </p:spPr>
        <p:txBody>
          <a:bodyPr wrap="none" rtlCol="0">
            <a:spAutoFit/>
          </a:bodyPr>
          <a:lstStyle/>
          <a:p>
            <a:r>
              <a:rPr lang="en-IN" dirty="0"/>
              <a:t>HTTP + URL</a:t>
            </a:r>
          </a:p>
        </p:txBody>
      </p:sp>
      <p:cxnSp>
        <p:nvCxnSpPr>
          <p:cNvPr id="14" name="Straight Arrow Connector 13">
            <a:extLst>
              <a:ext uri="{FF2B5EF4-FFF2-40B4-BE49-F238E27FC236}">
                <a16:creationId xmlns:a16="http://schemas.microsoft.com/office/drawing/2014/main" id="{496C4C0A-6E8F-0F22-7214-10742A446657}"/>
              </a:ext>
            </a:extLst>
          </p:cNvPr>
          <p:cNvCxnSpPr/>
          <p:nvPr/>
        </p:nvCxnSpPr>
        <p:spPr>
          <a:xfrm flipH="1">
            <a:off x="4150064" y="2032524"/>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DA4588F-0449-2A9D-570B-D1ACFD7A61F6}"/>
              </a:ext>
            </a:extLst>
          </p:cNvPr>
          <p:cNvSpPr/>
          <p:nvPr/>
        </p:nvSpPr>
        <p:spPr>
          <a:xfrm>
            <a:off x="5499470" y="2045386"/>
            <a:ext cx="1345240" cy="369332"/>
          </a:xfrm>
          <a:prstGeom prst="rect">
            <a:avLst/>
          </a:prstGeom>
        </p:spPr>
        <p:txBody>
          <a:bodyPr wrap="none">
            <a:spAutoFit/>
          </a:bodyPr>
          <a:lstStyle/>
          <a:p>
            <a:r>
              <a:rPr lang="en-IN" dirty="0"/>
              <a:t>HTML + CSS </a:t>
            </a:r>
          </a:p>
        </p:txBody>
      </p:sp>
      <p:sp>
        <p:nvSpPr>
          <p:cNvPr id="16" name="Rectangle 15">
            <a:extLst>
              <a:ext uri="{FF2B5EF4-FFF2-40B4-BE49-F238E27FC236}">
                <a16:creationId xmlns:a16="http://schemas.microsoft.com/office/drawing/2014/main" id="{1D1DE0BF-F010-4899-D81E-045B1613886D}"/>
              </a:ext>
            </a:extLst>
          </p:cNvPr>
          <p:cNvSpPr/>
          <p:nvPr/>
        </p:nvSpPr>
        <p:spPr>
          <a:xfrm>
            <a:off x="945225" y="1587589"/>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NAVIGATION</a:t>
            </a:r>
          </a:p>
        </p:txBody>
      </p:sp>
      <p:sp>
        <p:nvSpPr>
          <p:cNvPr id="17" name="Rectangle: Rounded Corners 16">
            <a:extLst>
              <a:ext uri="{FF2B5EF4-FFF2-40B4-BE49-F238E27FC236}">
                <a16:creationId xmlns:a16="http://schemas.microsoft.com/office/drawing/2014/main" id="{A589B403-EBE0-4B1F-DFD7-345DD0900D79}"/>
              </a:ext>
            </a:extLst>
          </p:cNvPr>
          <p:cNvSpPr/>
          <p:nvPr/>
        </p:nvSpPr>
        <p:spPr>
          <a:xfrm>
            <a:off x="1138112" y="2407882"/>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F2DA3011-92AD-29E6-D511-705C8DE3CD19}"/>
              </a:ext>
            </a:extLst>
          </p:cNvPr>
          <p:cNvSpPr/>
          <p:nvPr/>
        </p:nvSpPr>
        <p:spPr>
          <a:xfrm>
            <a:off x="2156546" y="2407882"/>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473E9578-455D-C31D-28CC-E61DC430923A}"/>
              </a:ext>
            </a:extLst>
          </p:cNvPr>
          <p:cNvSpPr/>
          <p:nvPr/>
        </p:nvSpPr>
        <p:spPr>
          <a:xfrm>
            <a:off x="3169954" y="2397287"/>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0" name="Rectangle: Rounded Corners 19">
            <a:extLst>
              <a:ext uri="{FF2B5EF4-FFF2-40B4-BE49-F238E27FC236}">
                <a16:creationId xmlns:a16="http://schemas.microsoft.com/office/drawing/2014/main" id="{7BE3B4F4-4628-27F2-1ED2-F286C3199F9A}"/>
              </a:ext>
            </a:extLst>
          </p:cNvPr>
          <p:cNvSpPr/>
          <p:nvPr/>
        </p:nvSpPr>
        <p:spPr>
          <a:xfrm>
            <a:off x="1138112" y="3429000"/>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cxnSp>
        <p:nvCxnSpPr>
          <p:cNvPr id="21" name="Straight Arrow Connector 20">
            <a:extLst>
              <a:ext uri="{FF2B5EF4-FFF2-40B4-BE49-F238E27FC236}">
                <a16:creationId xmlns:a16="http://schemas.microsoft.com/office/drawing/2014/main" id="{BEC64CFB-4FED-B614-E71A-6B762B44A9D5}"/>
              </a:ext>
            </a:extLst>
          </p:cNvPr>
          <p:cNvCxnSpPr>
            <a:cxnSpLocks/>
          </p:cNvCxnSpPr>
          <p:nvPr/>
        </p:nvCxnSpPr>
        <p:spPr>
          <a:xfrm>
            <a:off x="4161120" y="3785469"/>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CA73671-496A-AD5D-8677-4A5328C3C561}"/>
              </a:ext>
            </a:extLst>
          </p:cNvPr>
          <p:cNvCxnSpPr/>
          <p:nvPr/>
        </p:nvCxnSpPr>
        <p:spPr>
          <a:xfrm flipH="1">
            <a:off x="4161120" y="4180525"/>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9E22926-31E9-C941-8117-7684A31AD5A6}"/>
              </a:ext>
            </a:extLst>
          </p:cNvPr>
          <p:cNvSpPr txBox="1"/>
          <p:nvPr/>
        </p:nvSpPr>
        <p:spPr>
          <a:xfrm>
            <a:off x="5510526" y="3429000"/>
            <a:ext cx="1266629" cy="369332"/>
          </a:xfrm>
          <a:prstGeom prst="rect">
            <a:avLst/>
          </a:prstGeom>
          <a:noFill/>
        </p:spPr>
        <p:txBody>
          <a:bodyPr wrap="none" rtlCol="0">
            <a:spAutoFit/>
          </a:bodyPr>
          <a:lstStyle/>
          <a:p>
            <a:r>
              <a:rPr lang="en-IN" dirty="0"/>
              <a:t>HTTP + URL</a:t>
            </a:r>
          </a:p>
        </p:txBody>
      </p:sp>
      <p:sp>
        <p:nvSpPr>
          <p:cNvPr id="24" name="Rectangle 23">
            <a:extLst>
              <a:ext uri="{FF2B5EF4-FFF2-40B4-BE49-F238E27FC236}">
                <a16:creationId xmlns:a16="http://schemas.microsoft.com/office/drawing/2014/main" id="{C2FD77FC-98F3-0B8D-92C0-D040CAF8AE63}"/>
              </a:ext>
            </a:extLst>
          </p:cNvPr>
          <p:cNvSpPr/>
          <p:nvPr/>
        </p:nvSpPr>
        <p:spPr>
          <a:xfrm>
            <a:off x="5510526" y="4193387"/>
            <a:ext cx="1345240" cy="369332"/>
          </a:xfrm>
          <a:prstGeom prst="rect">
            <a:avLst/>
          </a:prstGeom>
        </p:spPr>
        <p:txBody>
          <a:bodyPr wrap="none">
            <a:spAutoFit/>
          </a:bodyPr>
          <a:lstStyle/>
          <a:p>
            <a:r>
              <a:rPr lang="en-IN"/>
              <a:t>HTML + CSS </a:t>
            </a:r>
          </a:p>
        </p:txBody>
      </p:sp>
      <p:grpSp>
        <p:nvGrpSpPr>
          <p:cNvPr id="25" name="Group 24">
            <a:extLst>
              <a:ext uri="{FF2B5EF4-FFF2-40B4-BE49-F238E27FC236}">
                <a16:creationId xmlns:a16="http://schemas.microsoft.com/office/drawing/2014/main" id="{B070925F-CFB9-5521-8021-9807218B2534}"/>
              </a:ext>
            </a:extLst>
          </p:cNvPr>
          <p:cNvGrpSpPr/>
          <p:nvPr/>
        </p:nvGrpSpPr>
        <p:grpSpPr>
          <a:xfrm>
            <a:off x="4262998" y="4392532"/>
            <a:ext cx="828000" cy="828000"/>
            <a:chOff x="4936328" y="4218830"/>
            <a:chExt cx="828000" cy="828000"/>
          </a:xfrm>
        </p:grpSpPr>
        <p:sp>
          <p:nvSpPr>
            <p:cNvPr id="26" name="Arc 25">
              <a:extLst>
                <a:ext uri="{FF2B5EF4-FFF2-40B4-BE49-F238E27FC236}">
                  <a16:creationId xmlns:a16="http://schemas.microsoft.com/office/drawing/2014/main" id="{843E7130-73B9-B0B4-4AA3-9CC0CC376424}"/>
                </a:ext>
              </a:extLst>
            </p:cNvPr>
            <p:cNvSpPr/>
            <p:nvPr/>
          </p:nvSpPr>
          <p:spPr>
            <a:xfrm rot="16418204">
              <a:off x="4936328" y="4218830"/>
              <a:ext cx="828000" cy="828000"/>
            </a:xfrm>
            <a:prstGeom prst="arc">
              <a:avLst>
                <a:gd name="adj1" fmla="val 16200000"/>
                <a:gd name="adj2" fmla="val 14532720"/>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7" name="TextBox 26">
              <a:extLst>
                <a:ext uri="{FF2B5EF4-FFF2-40B4-BE49-F238E27FC236}">
                  <a16:creationId xmlns:a16="http://schemas.microsoft.com/office/drawing/2014/main" id="{39A834D0-A3A8-5C62-235E-C8BB809E06F7}"/>
                </a:ext>
              </a:extLst>
            </p:cNvPr>
            <p:cNvSpPr txBox="1"/>
            <p:nvPr/>
          </p:nvSpPr>
          <p:spPr>
            <a:xfrm>
              <a:off x="5001333" y="4357798"/>
              <a:ext cx="755913" cy="523220"/>
            </a:xfrm>
            <a:prstGeom prst="rect">
              <a:avLst/>
            </a:prstGeom>
            <a:noFill/>
          </p:spPr>
          <p:txBody>
            <a:bodyPr wrap="none" rtlCol="0">
              <a:spAutoFit/>
            </a:bodyPr>
            <a:lstStyle/>
            <a:p>
              <a:r>
                <a:rPr lang="en-IN" sz="1400" b="1" dirty="0">
                  <a:solidFill>
                    <a:srgbClr val="FF0000"/>
                  </a:solidFill>
                </a:rPr>
                <a:t>Page</a:t>
              </a:r>
            </a:p>
            <a:p>
              <a:r>
                <a:rPr lang="en-IN" sz="1400" b="1" dirty="0">
                  <a:solidFill>
                    <a:srgbClr val="FF0000"/>
                  </a:solidFill>
                </a:rPr>
                <a:t>Reload!</a:t>
              </a:r>
            </a:p>
          </p:txBody>
        </p:sp>
      </p:grpSp>
    </p:spTree>
    <p:extLst>
      <p:ext uri="{BB962C8B-B14F-4D97-AF65-F5344CB8AC3E}">
        <p14:creationId xmlns:p14="http://schemas.microsoft.com/office/powerpoint/2010/main" val="7268210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ECB60-1553-4498-AC4E-1D194A3E3DBB}"/>
              </a:ext>
            </a:extLst>
          </p:cNvPr>
          <p:cNvSpPr>
            <a:spLocks noGrp="1"/>
          </p:cNvSpPr>
          <p:nvPr>
            <p:ph type="title"/>
          </p:nvPr>
        </p:nvSpPr>
        <p:spPr>
          <a:xfrm>
            <a:off x="838200" y="365125"/>
            <a:ext cx="10515600" cy="1325563"/>
          </a:xfrm>
        </p:spPr>
        <p:txBody>
          <a:bodyPr/>
          <a:lstStyle/>
          <a:p>
            <a:r>
              <a:rPr lang="en-US" dirty="0"/>
              <a:t>Standard built-in objects</a:t>
            </a:r>
          </a:p>
        </p:txBody>
      </p:sp>
      <p:sp>
        <p:nvSpPr>
          <p:cNvPr id="3" name="Content Placeholder 2">
            <a:extLst>
              <a:ext uri="{FF2B5EF4-FFF2-40B4-BE49-F238E27FC236}">
                <a16:creationId xmlns:a16="http://schemas.microsoft.com/office/drawing/2014/main" id="{C950DC22-C1B2-457C-8842-A66F17E8F871}"/>
              </a:ext>
            </a:extLst>
          </p:cNvPr>
          <p:cNvSpPr>
            <a:spLocks noGrp="1"/>
          </p:cNvSpPr>
          <p:nvPr>
            <p:ph idx="1"/>
          </p:nvPr>
        </p:nvSpPr>
        <p:spPr>
          <a:xfrm>
            <a:off x="838200" y="1825625"/>
            <a:ext cx="10515600" cy="4351338"/>
          </a:xfrm>
        </p:spPr>
        <p:txBody>
          <a:bodyPr numCol="2">
            <a:normAutofit lnSpcReduction="10000"/>
          </a:bodyPr>
          <a:lstStyle/>
          <a:p>
            <a:r>
              <a:rPr lang="en-US" dirty="0"/>
              <a:t>Keyed collections</a:t>
            </a:r>
          </a:p>
          <a:p>
            <a:pPr lvl="1"/>
            <a:r>
              <a:rPr lang="en-US" dirty="0"/>
              <a:t>Map</a:t>
            </a:r>
          </a:p>
          <a:p>
            <a:pPr lvl="1"/>
            <a:r>
              <a:rPr lang="en-US" dirty="0"/>
              <a:t>Set</a:t>
            </a:r>
          </a:p>
          <a:p>
            <a:pPr lvl="1"/>
            <a:r>
              <a:rPr lang="en-US" dirty="0" err="1"/>
              <a:t>WeakMap</a:t>
            </a:r>
            <a:endParaRPr lang="en-US" dirty="0"/>
          </a:p>
          <a:p>
            <a:pPr lvl="1"/>
            <a:r>
              <a:rPr lang="en-US" dirty="0" err="1"/>
              <a:t>WeakSet</a:t>
            </a:r>
            <a:endParaRPr lang="en-US" dirty="0"/>
          </a:p>
          <a:p>
            <a:endParaRPr lang="en-US" dirty="0"/>
          </a:p>
          <a:p>
            <a:r>
              <a:rPr lang="en-US" dirty="0"/>
              <a:t>Structured data</a:t>
            </a:r>
          </a:p>
          <a:p>
            <a:pPr lvl="1"/>
            <a:r>
              <a:rPr lang="en-US" dirty="0" err="1"/>
              <a:t>ArrayBuffer</a:t>
            </a:r>
            <a:endParaRPr lang="en-US" dirty="0"/>
          </a:p>
          <a:p>
            <a:pPr lvl="1"/>
            <a:r>
              <a:rPr lang="en-US" dirty="0" err="1"/>
              <a:t>DataView</a:t>
            </a:r>
            <a:endParaRPr lang="en-US" dirty="0"/>
          </a:p>
          <a:p>
            <a:pPr lvl="1"/>
            <a:r>
              <a:rPr lang="en-US" dirty="0"/>
              <a:t>JSON</a:t>
            </a:r>
          </a:p>
          <a:p>
            <a:endParaRPr lang="en-US" dirty="0"/>
          </a:p>
          <a:p>
            <a:r>
              <a:rPr lang="en-US" dirty="0"/>
              <a:t>Control abstraction objects</a:t>
            </a:r>
          </a:p>
          <a:p>
            <a:pPr lvl="1"/>
            <a:r>
              <a:rPr lang="en-US" dirty="0"/>
              <a:t>Promise</a:t>
            </a:r>
          </a:p>
          <a:p>
            <a:pPr lvl="1"/>
            <a:r>
              <a:rPr lang="en-US" dirty="0"/>
              <a:t>Generator</a:t>
            </a:r>
          </a:p>
          <a:p>
            <a:pPr lvl="1"/>
            <a:r>
              <a:rPr lang="en-US" dirty="0" err="1"/>
              <a:t>GeneratorFunction</a:t>
            </a:r>
            <a:endParaRPr lang="en-US" dirty="0"/>
          </a:p>
          <a:p>
            <a:pPr lvl="1"/>
            <a:r>
              <a:rPr lang="en-US" dirty="0" err="1"/>
              <a:t>AsyncFunction</a:t>
            </a:r>
            <a:endParaRPr lang="en-US" dirty="0"/>
          </a:p>
          <a:p>
            <a:pPr lvl="1"/>
            <a:r>
              <a:rPr lang="en-US" dirty="0" err="1"/>
              <a:t>AsyncGenerator</a:t>
            </a:r>
            <a:endParaRPr lang="en-US" dirty="0"/>
          </a:p>
          <a:p>
            <a:pPr lvl="1"/>
            <a:r>
              <a:rPr lang="en-US" dirty="0" err="1"/>
              <a:t>AsyncGeneratorFunction</a:t>
            </a:r>
            <a:endParaRPr lang="en-US" dirty="0"/>
          </a:p>
          <a:p>
            <a:endParaRPr lang="en-US" dirty="0"/>
          </a:p>
          <a:p>
            <a:r>
              <a:rPr lang="en-US" dirty="0"/>
              <a:t>Reflection</a:t>
            </a:r>
          </a:p>
          <a:p>
            <a:pPr lvl="1"/>
            <a:r>
              <a:rPr lang="en-US" dirty="0"/>
              <a:t>Reflect</a:t>
            </a:r>
          </a:p>
          <a:p>
            <a:pPr lvl="1"/>
            <a:r>
              <a:rPr lang="en-US" dirty="0"/>
              <a:t>Proxy</a:t>
            </a:r>
          </a:p>
        </p:txBody>
      </p:sp>
    </p:spTree>
    <p:extLst>
      <p:ext uri="{BB962C8B-B14F-4D97-AF65-F5344CB8AC3E}">
        <p14:creationId xmlns:p14="http://schemas.microsoft.com/office/powerpoint/2010/main" val="328906507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D2C38D40-E0B0-28BE-034D-DB9B312C0F58}"/>
              </a:ext>
            </a:extLst>
          </p:cNvPr>
          <p:cNvPicPr>
            <a:picLocks noGrp="1" noChangeAspect="1"/>
          </p:cNvPicPr>
          <p:nvPr>
            <p:ph idx="1"/>
          </p:nvPr>
        </p:nvPicPr>
        <p:blipFill>
          <a:blip r:embed="rId2"/>
          <a:stretch>
            <a:fillRect/>
          </a:stretch>
        </p:blipFill>
        <p:spPr>
          <a:xfrm>
            <a:off x="990600" y="1105856"/>
            <a:ext cx="10134600" cy="4585907"/>
          </a:xfrm>
          <a:prstGeom prst="rect">
            <a:avLst/>
          </a:prstGeom>
        </p:spPr>
      </p:pic>
    </p:spTree>
    <p:extLst>
      <p:ext uri="{BB962C8B-B14F-4D97-AF65-F5344CB8AC3E}">
        <p14:creationId xmlns:p14="http://schemas.microsoft.com/office/powerpoint/2010/main" val="250089543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5CF5E4F-A8A2-A88D-092F-E901E5BF17A7}"/>
              </a:ext>
            </a:extLst>
          </p:cNvPr>
          <p:cNvPicPr>
            <a:picLocks noGrp="1" noChangeAspect="1"/>
          </p:cNvPicPr>
          <p:nvPr>
            <p:ph idx="1"/>
          </p:nvPr>
        </p:nvPicPr>
        <p:blipFill>
          <a:blip r:embed="rId2"/>
          <a:stretch>
            <a:fillRect/>
          </a:stretch>
        </p:blipFill>
        <p:spPr>
          <a:xfrm>
            <a:off x="643467" y="1180042"/>
            <a:ext cx="5291666" cy="4497915"/>
          </a:xfrm>
          <a:prstGeom prst="rect">
            <a:avLst/>
          </a:prstGeom>
        </p:spPr>
      </p:pic>
      <p:pic>
        <p:nvPicPr>
          <p:cNvPr id="7" name="Picture 6">
            <a:extLst>
              <a:ext uri="{FF2B5EF4-FFF2-40B4-BE49-F238E27FC236}">
                <a16:creationId xmlns:a16="http://schemas.microsoft.com/office/drawing/2014/main" id="{D387FAA5-1CCB-EA4E-BF72-979D8EDDC90C}"/>
              </a:ext>
            </a:extLst>
          </p:cNvPr>
          <p:cNvPicPr>
            <a:picLocks noChangeAspect="1"/>
          </p:cNvPicPr>
          <p:nvPr/>
        </p:nvPicPr>
        <p:blipFill>
          <a:blip r:embed="rId3"/>
          <a:stretch>
            <a:fillRect/>
          </a:stretch>
        </p:blipFill>
        <p:spPr>
          <a:xfrm>
            <a:off x="6256865" y="1795198"/>
            <a:ext cx="5291667" cy="3267603"/>
          </a:xfrm>
          <a:prstGeom prst="rect">
            <a:avLst/>
          </a:prstGeom>
        </p:spPr>
      </p:pic>
    </p:spTree>
    <p:extLst>
      <p:ext uri="{BB962C8B-B14F-4D97-AF65-F5344CB8AC3E}">
        <p14:creationId xmlns:p14="http://schemas.microsoft.com/office/powerpoint/2010/main" val="102385424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Graphical user interface&#10;&#10;Description automatically generated">
            <a:extLst>
              <a:ext uri="{FF2B5EF4-FFF2-40B4-BE49-F238E27FC236}">
                <a16:creationId xmlns:a16="http://schemas.microsoft.com/office/drawing/2014/main" id="{A6139531-1DB7-0350-87DC-A94687C3B65C}"/>
              </a:ext>
            </a:extLst>
          </p:cNvPr>
          <p:cNvPicPr>
            <a:picLocks noGrp="1" noChangeAspect="1"/>
          </p:cNvPicPr>
          <p:nvPr>
            <p:ph idx="1"/>
          </p:nvPr>
        </p:nvPicPr>
        <p:blipFill>
          <a:blip r:embed="rId2"/>
          <a:stretch>
            <a:fillRect/>
          </a:stretch>
        </p:blipFill>
        <p:spPr>
          <a:xfrm>
            <a:off x="1031392" y="643466"/>
            <a:ext cx="10129215" cy="5571067"/>
          </a:xfrm>
          <a:prstGeom prst="rect">
            <a:avLst/>
          </a:prstGeom>
        </p:spPr>
      </p:pic>
    </p:spTree>
    <p:extLst>
      <p:ext uri="{BB962C8B-B14F-4D97-AF65-F5344CB8AC3E}">
        <p14:creationId xmlns:p14="http://schemas.microsoft.com/office/powerpoint/2010/main" val="286587047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8AEF3C8F-C655-355B-2081-3F8DCD34E94C}"/>
              </a:ext>
            </a:extLst>
          </p:cNvPr>
          <p:cNvPicPr>
            <a:picLocks noGrp="1" noChangeAspect="1"/>
          </p:cNvPicPr>
          <p:nvPr>
            <p:ph idx="1"/>
          </p:nvPr>
        </p:nvPicPr>
        <p:blipFill>
          <a:blip r:embed="rId2"/>
          <a:stretch>
            <a:fillRect/>
          </a:stretch>
        </p:blipFill>
        <p:spPr>
          <a:xfrm>
            <a:off x="643467" y="1616032"/>
            <a:ext cx="10905066" cy="3625934"/>
          </a:xfrm>
          <a:prstGeom prst="rect">
            <a:avLst/>
          </a:prstGeom>
        </p:spPr>
      </p:pic>
    </p:spTree>
    <p:extLst>
      <p:ext uri="{BB962C8B-B14F-4D97-AF65-F5344CB8AC3E}">
        <p14:creationId xmlns:p14="http://schemas.microsoft.com/office/powerpoint/2010/main" val="313591970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A63F3-23DC-4703-F6D4-DAE9F0061B99}"/>
              </a:ext>
            </a:extLst>
          </p:cNvPr>
          <p:cNvSpPr>
            <a:spLocks noGrp="1"/>
          </p:cNvSpPr>
          <p:nvPr>
            <p:ph type="title"/>
          </p:nvPr>
        </p:nvSpPr>
        <p:spPr/>
        <p:txBody>
          <a:bodyPr/>
          <a:lstStyle/>
          <a:p>
            <a:r>
              <a:rPr lang="en-IN" dirty="0"/>
              <a:t>Examples of Function Triggers</a:t>
            </a:r>
          </a:p>
        </p:txBody>
      </p:sp>
      <p:sp>
        <p:nvSpPr>
          <p:cNvPr id="3" name="Content Placeholder 2">
            <a:extLst>
              <a:ext uri="{FF2B5EF4-FFF2-40B4-BE49-F238E27FC236}">
                <a16:creationId xmlns:a16="http://schemas.microsoft.com/office/drawing/2014/main" id="{94A3F628-415D-2E1B-1B5F-EDE2730B32A1}"/>
              </a:ext>
            </a:extLst>
          </p:cNvPr>
          <p:cNvSpPr>
            <a:spLocks noGrp="1"/>
          </p:cNvSpPr>
          <p:nvPr>
            <p:ph idx="1"/>
          </p:nvPr>
        </p:nvSpPr>
        <p:spPr/>
        <p:txBody>
          <a:bodyPr/>
          <a:lstStyle/>
          <a:p>
            <a:r>
              <a:rPr lang="en-IN" dirty="0"/>
              <a:t>HTTP Request</a:t>
            </a:r>
          </a:p>
          <a:p>
            <a:r>
              <a:rPr lang="en-IN" dirty="0"/>
              <a:t>Blob Storage</a:t>
            </a:r>
          </a:p>
          <a:p>
            <a:r>
              <a:rPr lang="en-IN" dirty="0"/>
              <a:t>Cosmos DB</a:t>
            </a:r>
          </a:p>
          <a:p>
            <a:r>
              <a:rPr lang="en-IN" dirty="0"/>
              <a:t>Event Grid</a:t>
            </a:r>
          </a:p>
          <a:p>
            <a:r>
              <a:rPr lang="en-IN" dirty="0"/>
              <a:t>Queue Storage</a:t>
            </a:r>
          </a:p>
          <a:p>
            <a:r>
              <a:rPr lang="en-IN" dirty="0"/>
              <a:t>IoT Hub</a:t>
            </a:r>
          </a:p>
        </p:txBody>
      </p:sp>
    </p:spTree>
    <p:extLst>
      <p:ext uri="{BB962C8B-B14F-4D97-AF65-F5344CB8AC3E}">
        <p14:creationId xmlns:p14="http://schemas.microsoft.com/office/powerpoint/2010/main" val="91050871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Diagram&#10;&#10;Description automatically generated with low confidence">
            <a:extLst>
              <a:ext uri="{FF2B5EF4-FFF2-40B4-BE49-F238E27FC236}">
                <a16:creationId xmlns:a16="http://schemas.microsoft.com/office/drawing/2014/main" id="{E1D716A9-7D7F-DDF8-BE0C-673F3B71A388}"/>
              </a:ext>
            </a:extLst>
          </p:cNvPr>
          <p:cNvPicPr>
            <a:picLocks noGrp="1" noChangeAspect="1"/>
          </p:cNvPicPr>
          <p:nvPr>
            <p:ph idx="1"/>
          </p:nvPr>
        </p:nvPicPr>
        <p:blipFill>
          <a:blip r:embed="rId2"/>
          <a:stretch>
            <a:fillRect/>
          </a:stretch>
        </p:blipFill>
        <p:spPr>
          <a:xfrm>
            <a:off x="840277" y="643466"/>
            <a:ext cx="10511446" cy="5571067"/>
          </a:xfrm>
          <a:prstGeom prst="rect">
            <a:avLst/>
          </a:prstGeom>
        </p:spPr>
      </p:pic>
    </p:spTree>
    <p:extLst>
      <p:ext uri="{BB962C8B-B14F-4D97-AF65-F5344CB8AC3E}">
        <p14:creationId xmlns:p14="http://schemas.microsoft.com/office/powerpoint/2010/main" val="340067629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A2F4275D-2C4C-04F1-5DC5-4BB7A2210DD4}"/>
              </a:ext>
            </a:extLst>
          </p:cNvPr>
          <p:cNvPicPr>
            <a:picLocks noGrp="1" noChangeAspect="1"/>
          </p:cNvPicPr>
          <p:nvPr>
            <p:ph idx="1"/>
          </p:nvPr>
        </p:nvPicPr>
        <p:blipFill>
          <a:blip r:embed="rId2"/>
          <a:stretch>
            <a:fillRect/>
          </a:stretch>
        </p:blipFill>
        <p:spPr>
          <a:xfrm>
            <a:off x="643467" y="1888659"/>
            <a:ext cx="10905066" cy="3080680"/>
          </a:xfrm>
          <a:prstGeom prst="rect">
            <a:avLst/>
          </a:prstGeom>
        </p:spPr>
      </p:pic>
    </p:spTree>
    <p:extLst>
      <p:ext uri="{BB962C8B-B14F-4D97-AF65-F5344CB8AC3E}">
        <p14:creationId xmlns:p14="http://schemas.microsoft.com/office/powerpoint/2010/main" val="239066337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F78A70E-F5A3-7E4B-CD98-76A8D8B503DD}"/>
              </a:ext>
            </a:extLst>
          </p:cNvPr>
          <p:cNvPicPr>
            <a:picLocks noGrp="1" noChangeAspect="1"/>
          </p:cNvPicPr>
          <p:nvPr>
            <p:ph idx="1"/>
          </p:nvPr>
        </p:nvPicPr>
        <p:blipFill>
          <a:blip r:embed="rId2"/>
          <a:stretch>
            <a:fillRect/>
          </a:stretch>
        </p:blipFill>
        <p:spPr>
          <a:xfrm>
            <a:off x="1334404" y="643466"/>
            <a:ext cx="9523192" cy="5571067"/>
          </a:xfrm>
          <a:prstGeom prst="rect">
            <a:avLst/>
          </a:prstGeom>
        </p:spPr>
      </p:pic>
    </p:spTree>
    <p:extLst>
      <p:ext uri="{BB962C8B-B14F-4D97-AF65-F5344CB8AC3E}">
        <p14:creationId xmlns:p14="http://schemas.microsoft.com/office/powerpoint/2010/main" val="7063121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22FF1-3276-65CA-8403-CCE9A8F69E02}"/>
              </a:ext>
            </a:extLst>
          </p:cNvPr>
          <p:cNvSpPr>
            <a:spLocks noGrp="1"/>
          </p:cNvSpPr>
          <p:nvPr>
            <p:ph type="title"/>
          </p:nvPr>
        </p:nvSpPr>
        <p:spPr/>
        <p:txBody>
          <a:bodyPr/>
          <a:lstStyle/>
          <a:p>
            <a:r>
              <a:rPr lang="en-IN" dirty="0"/>
              <a:t>Demo Application</a:t>
            </a:r>
          </a:p>
        </p:txBody>
      </p:sp>
      <p:pic>
        <p:nvPicPr>
          <p:cNvPr id="5" name="Content Placeholder 4">
            <a:extLst>
              <a:ext uri="{FF2B5EF4-FFF2-40B4-BE49-F238E27FC236}">
                <a16:creationId xmlns:a16="http://schemas.microsoft.com/office/drawing/2014/main" id="{7DC2CE3A-0357-F3E5-BDBC-B2DA4C75B2C3}"/>
              </a:ext>
            </a:extLst>
          </p:cNvPr>
          <p:cNvPicPr>
            <a:picLocks noGrp="1" noChangeAspect="1"/>
          </p:cNvPicPr>
          <p:nvPr>
            <p:ph idx="1"/>
          </p:nvPr>
        </p:nvPicPr>
        <p:blipFill>
          <a:blip r:embed="rId2"/>
          <a:stretch>
            <a:fillRect/>
          </a:stretch>
        </p:blipFill>
        <p:spPr>
          <a:xfrm>
            <a:off x="838200" y="2600208"/>
            <a:ext cx="10515600" cy="2802172"/>
          </a:xfrm>
        </p:spPr>
      </p:pic>
    </p:spTree>
    <p:extLst>
      <p:ext uri="{BB962C8B-B14F-4D97-AF65-F5344CB8AC3E}">
        <p14:creationId xmlns:p14="http://schemas.microsoft.com/office/powerpoint/2010/main" val="284582502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450BB5-24F2-9C6E-B139-905ACB56722C}"/>
              </a:ext>
            </a:extLst>
          </p:cNvPr>
          <p:cNvSpPr>
            <a:spLocks noGrp="1"/>
          </p:cNvSpPr>
          <p:nvPr>
            <p:ph type="title"/>
          </p:nvPr>
        </p:nvSpPr>
        <p:spPr/>
        <p:txBody>
          <a:bodyPr/>
          <a:lstStyle/>
          <a:p>
            <a:r>
              <a:rPr lang="en-IN" dirty="0"/>
              <a:t>Docker</a:t>
            </a:r>
          </a:p>
        </p:txBody>
      </p:sp>
      <p:sp>
        <p:nvSpPr>
          <p:cNvPr id="5" name="Text Placeholder 4">
            <a:extLst>
              <a:ext uri="{FF2B5EF4-FFF2-40B4-BE49-F238E27FC236}">
                <a16:creationId xmlns:a16="http://schemas.microsoft.com/office/drawing/2014/main" id="{1AAEDFA1-995F-6497-C7AC-B5A91A8F8885}"/>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432511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37098-6F46-4B91-A03B-F00AAD34FEFC}"/>
              </a:ext>
            </a:extLst>
          </p:cNvPr>
          <p:cNvSpPr>
            <a:spLocks noGrp="1"/>
          </p:cNvSpPr>
          <p:nvPr>
            <p:ph type="title"/>
          </p:nvPr>
        </p:nvSpPr>
        <p:spPr/>
        <p:txBody>
          <a:bodyPr/>
          <a:lstStyle/>
          <a:p>
            <a:r>
              <a:rPr lang="en-IN" dirty="0"/>
              <a:t>Statements &amp; Loops</a:t>
            </a:r>
          </a:p>
        </p:txBody>
      </p:sp>
      <p:sp>
        <p:nvSpPr>
          <p:cNvPr id="3" name="Content Placeholder 2">
            <a:extLst>
              <a:ext uri="{FF2B5EF4-FFF2-40B4-BE49-F238E27FC236}">
                <a16:creationId xmlns:a16="http://schemas.microsoft.com/office/drawing/2014/main" id="{D24F1ABD-68DF-4583-8D41-F511BD185068}"/>
              </a:ext>
            </a:extLst>
          </p:cNvPr>
          <p:cNvSpPr>
            <a:spLocks noGrp="1"/>
          </p:cNvSpPr>
          <p:nvPr>
            <p:ph idx="1"/>
          </p:nvPr>
        </p:nvSpPr>
        <p:spPr/>
        <p:txBody>
          <a:bodyPr>
            <a:normAutofit fontScale="85000" lnSpcReduction="20000"/>
          </a:bodyPr>
          <a:lstStyle/>
          <a:p>
            <a:r>
              <a:rPr lang="en-IN" dirty="0"/>
              <a:t>Control Flow</a:t>
            </a:r>
          </a:p>
          <a:p>
            <a:pPr lvl="1"/>
            <a:r>
              <a:rPr lang="en-IN" dirty="0"/>
              <a:t>Block { }</a:t>
            </a:r>
          </a:p>
          <a:p>
            <a:pPr lvl="1"/>
            <a:r>
              <a:rPr lang="en-IN" dirty="0"/>
              <a:t>break</a:t>
            </a:r>
          </a:p>
          <a:p>
            <a:pPr lvl="1"/>
            <a:r>
              <a:rPr lang="en-IN" dirty="0"/>
              <a:t>continue</a:t>
            </a:r>
          </a:p>
          <a:p>
            <a:pPr lvl="1"/>
            <a:r>
              <a:rPr lang="en-IN" dirty="0"/>
              <a:t>Empty</a:t>
            </a:r>
          </a:p>
          <a:p>
            <a:pPr lvl="1"/>
            <a:r>
              <a:rPr lang="en-IN" dirty="0"/>
              <a:t>if…else</a:t>
            </a:r>
          </a:p>
          <a:p>
            <a:pPr lvl="1"/>
            <a:r>
              <a:rPr lang="en-IN" dirty="0"/>
              <a:t>switch</a:t>
            </a:r>
          </a:p>
          <a:p>
            <a:pPr lvl="1"/>
            <a:r>
              <a:rPr lang="en-IN" dirty="0"/>
              <a:t>throw</a:t>
            </a:r>
          </a:p>
          <a:p>
            <a:pPr lvl="1"/>
            <a:r>
              <a:rPr lang="en-IN" dirty="0"/>
              <a:t>try…catch</a:t>
            </a:r>
          </a:p>
          <a:p>
            <a:r>
              <a:rPr lang="en-IN" dirty="0"/>
              <a:t>Iterations</a:t>
            </a:r>
          </a:p>
          <a:p>
            <a:pPr lvl="1"/>
            <a:r>
              <a:rPr lang="en-IN" dirty="0"/>
              <a:t>for</a:t>
            </a:r>
          </a:p>
          <a:p>
            <a:pPr lvl="1"/>
            <a:r>
              <a:rPr lang="en-IN" dirty="0"/>
              <a:t>for...in</a:t>
            </a:r>
          </a:p>
          <a:p>
            <a:pPr lvl="1"/>
            <a:r>
              <a:rPr lang="en-IN" dirty="0"/>
              <a:t>for…of</a:t>
            </a:r>
          </a:p>
          <a:p>
            <a:pPr lvl="1"/>
            <a:r>
              <a:rPr lang="en-IN" dirty="0"/>
              <a:t>while</a:t>
            </a:r>
          </a:p>
          <a:p>
            <a:pPr lvl="1"/>
            <a:r>
              <a:rPr lang="en-IN" dirty="0"/>
              <a:t>do…while</a:t>
            </a:r>
          </a:p>
        </p:txBody>
      </p:sp>
    </p:spTree>
    <p:extLst>
      <p:ext uri="{BB962C8B-B14F-4D97-AF65-F5344CB8AC3E}">
        <p14:creationId xmlns:p14="http://schemas.microsoft.com/office/powerpoint/2010/main" val="334379383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2C25E3-C568-E28F-0E28-19FB8C44DEEB}"/>
              </a:ext>
            </a:extLst>
          </p:cNvPr>
          <p:cNvSpPr>
            <a:spLocks noGrp="1"/>
          </p:cNvSpPr>
          <p:nvPr>
            <p:ph type="title"/>
          </p:nvPr>
        </p:nvSpPr>
        <p:spPr/>
        <p:txBody>
          <a:bodyPr/>
          <a:lstStyle/>
          <a:p>
            <a:r>
              <a:rPr lang="en-IN" dirty="0"/>
              <a:t>Docker</a:t>
            </a:r>
          </a:p>
        </p:txBody>
      </p:sp>
      <p:sp>
        <p:nvSpPr>
          <p:cNvPr id="5" name="Content Placeholder 4">
            <a:extLst>
              <a:ext uri="{FF2B5EF4-FFF2-40B4-BE49-F238E27FC236}">
                <a16:creationId xmlns:a16="http://schemas.microsoft.com/office/drawing/2014/main" id="{06F7ADBF-0990-2B95-5ECA-A15DB6B895B0}"/>
              </a:ext>
            </a:extLst>
          </p:cNvPr>
          <p:cNvSpPr>
            <a:spLocks noGrp="1"/>
          </p:cNvSpPr>
          <p:nvPr>
            <p:ph idx="1"/>
          </p:nvPr>
        </p:nvSpPr>
        <p:spPr/>
        <p:txBody>
          <a:bodyPr/>
          <a:lstStyle/>
          <a:p>
            <a:r>
              <a:rPr lang="en-US" b="0" i="0" dirty="0">
                <a:solidFill>
                  <a:srgbClr val="000000"/>
                </a:solidFill>
                <a:effectLst/>
                <a:latin typeface="Roboto" panose="02000000000000000000" pitchFamily="2" charset="0"/>
              </a:rPr>
              <a:t>Docker is an open platform for developing, shipping, and running applications. </a:t>
            </a:r>
          </a:p>
          <a:p>
            <a:r>
              <a:rPr lang="en-US" b="0" i="0" dirty="0">
                <a:solidFill>
                  <a:srgbClr val="000000"/>
                </a:solidFill>
                <a:effectLst/>
                <a:latin typeface="Roboto" panose="02000000000000000000" pitchFamily="2" charset="0"/>
              </a:rPr>
              <a:t>Docker enables you to separate your applications from your infrastructure so you can deliver software quickly. </a:t>
            </a:r>
          </a:p>
          <a:p>
            <a:r>
              <a:rPr lang="en-US" b="0" i="0" dirty="0">
                <a:solidFill>
                  <a:srgbClr val="000000"/>
                </a:solidFill>
                <a:effectLst/>
                <a:latin typeface="Roboto" panose="02000000000000000000" pitchFamily="2" charset="0"/>
              </a:rPr>
              <a:t>With Docker, you can manage your infrastructure in the same ways you manage your applications. </a:t>
            </a:r>
            <a:endParaRPr lang="en-IN" dirty="0"/>
          </a:p>
        </p:txBody>
      </p:sp>
    </p:spTree>
    <p:extLst>
      <p:ext uri="{BB962C8B-B14F-4D97-AF65-F5344CB8AC3E}">
        <p14:creationId xmlns:p14="http://schemas.microsoft.com/office/powerpoint/2010/main" val="259483564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0A926-6500-8318-7CA6-C267DE6140A5}"/>
              </a:ext>
            </a:extLst>
          </p:cNvPr>
          <p:cNvSpPr>
            <a:spLocks noGrp="1"/>
          </p:cNvSpPr>
          <p:nvPr>
            <p:ph type="title"/>
          </p:nvPr>
        </p:nvSpPr>
        <p:spPr/>
        <p:txBody>
          <a:bodyPr/>
          <a:lstStyle/>
          <a:p>
            <a:r>
              <a:rPr lang="en-US" dirty="0"/>
              <a:t>What can I use Docker for?</a:t>
            </a:r>
            <a:endParaRPr lang="en-IN" dirty="0"/>
          </a:p>
        </p:txBody>
      </p:sp>
      <p:sp>
        <p:nvSpPr>
          <p:cNvPr id="3" name="Content Placeholder 2">
            <a:extLst>
              <a:ext uri="{FF2B5EF4-FFF2-40B4-BE49-F238E27FC236}">
                <a16:creationId xmlns:a16="http://schemas.microsoft.com/office/drawing/2014/main" id="{5882C75F-BBA2-618D-541D-456F4E2FEBA6}"/>
              </a:ext>
            </a:extLst>
          </p:cNvPr>
          <p:cNvSpPr>
            <a:spLocks noGrp="1"/>
          </p:cNvSpPr>
          <p:nvPr>
            <p:ph idx="1"/>
          </p:nvPr>
        </p:nvSpPr>
        <p:spPr/>
        <p:txBody>
          <a:bodyPr/>
          <a:lstStyle/>
          <a:p>
            <a:r>
              <a:rPr lang="en-US" dirty="0"/>
              <a:t>Fast, consistent delivery of your applications</a:t>
            </a:r>
          </a:p>
          <a:p>
            <a:r>
              <a:rPr lang="en-IN" dirty="0"/>
              <a:t>Responsive deployment and scaling</a:t>
            </a:r>
          </a:p>
          <a:p>
            <a:r>
              <a:rPr lang="en-US" dirty="0"/>
              <a:t>Running more workloads on the same hardware</a:t>
            </a:r>
            <a:endParaRPr lang="en-IN" dirty="0"/>
          </a:p>
        </p:txBody>
      </p:sp>
    </p:spTree>
    <p:extLst>
      <p:ext uri="{BB962C8B-B14F-4D97-AF65-F5344CB8AC3E}">
        <p14:creationId xmlns:p14="http://schemas.microsoft.com/office/powerpoint/2010/main" val="230515983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282CD-4EF7-63A6-BCEB-D1F53B6BC777}"/>
              </a:ext>
            </a:extLst>
          </p:cNvPr>
          <p:cNvSpPr>
            <a:spLocks noGrp="1"/>
          </p:cNvSpPr>
          <p:nvPr>
            <p:ph type="title"/>
          </p:nvPr>
        </p:nvSpPr>
        <p:spPr/>
        <p:txBody>
          <a:bodyPr/>
          <a:lstStyle/>
          <a:p>
            <a:r>
              <a:rPr lang="en-IN" dirty="0"/>
              <a:t>Docker Architecture</a:t>
            </a:r>
          </a:p>
        </p:txBody>
      </p:sp>
      <p:pic>
        <p:nvPicPr>
          <p:cNvPr id="5" name="Content Placeholder 4">
            <a:extLst>
              <a:ext uri="{FF2B5EF4-FFF2-40B4-BE49-F238E27FC236}">
                <a16:creationId xmlns:a16="http://schemas.microsoft.com/office/drawing/2014/main" id="{27719E6F-75BA-E895-580F-8EEF23D67F37}"/>
              </a:ext>
            </a:extLst>
          </p:cNvPr>
          <p:cNvPicPr>
            <a:picLocks noGrp="1" noChangeAspect="1"/>
          </p:cNvPicPr>
          <p:nvPr>
            <p:ph idx="1"/>
          </p:nvPr>
        </p:nvPicPr>
        <p:blipFill>
          <a:blip r:embed="rId2"/>
          <a:stretch>
            <a:fillRect/>
          </a:stretch>
        </p:blipFill>
        <p:spPr>
          <a:xfrm>
            <a:off x="1932220" y="1825625"/>
            <a:ext cx="8327560" cy="4351338"/>
          </a:xfrm>
        </p:spPr>
      </p:pic>
    </p:spTree>
    <p:extLst>
      <p:ext uri="{BB962C8B-B14F-4D97-AF65-F5344CB8AC3E}">
        <p14:creationId xmlns:p14="http://schemas.microsoft.com/office/powerpoint/2010/main" val="311372167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A972A-DFEF-26B4-155F-12CA1E9E0A4D}"/>
              </a:ext>
            </a:extLst>
          </p:cNvPr>
          <p:cNvSpPr>
            <a:spLocks noGrp="1"/>
          </p:cNvSpPr>
          <p:nvPr>
            <p:ph type="title"/>
          </p:nvPr>
        </p:nvSpPr>
        <p:spPr/>
        <p:txBody>
          <a:bodyPr/>
          <a:lstStyle/>
          <a:p>
            <a:r>
              <a:rPr lang="en-GB" dirty="0"/>
              <a:t>Physical Server||Virtual Machine||Container</a:t>
            </a:r>
            <a:endParaRPr lang="en-IN" dirty="0"/>
          </a:p>
        </p:txBody>
      </p:sp>
      <p:sp>
        <p:nvSpPr>
          <p:cNvPr id="4" name="Rectangle: Rounded Corners 3">
            <a:extLst>
              <a:ext uri="{FF2B5EF4-FFF2-40B4-BE49-F238E27FC236}">
                <a16:creationId xmlns:a16="http://schemas.microsoft.com/office/drawing/2014/main" id="{5C75007D-16DF-DDCC-A7B9-CE405775713B}"/>
              </a:ext>
            </a:extLst>
          </p:cNvPr>
          <p:cNvSpPr/>
          <p:nvPr/>
        </p:nvSpPr>
        <p:spPr>
          <a:xfrm>
            <a:off x="2302210" y="4494412"/>
            <a:ext cx="2848319" cy="509941"/>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Hardware</a:t>
            </a:r>
          </a:p>
        </p:txBody>
      </p:sp>
      <p:sp>
        <p:nvSpPr>
          <p:cNvPr id="5" name="Rectangle: Rounded Corners 4">
            <a:extLst>
              <a:ext uri="{FF2B5EF4-FFF2-40B4-BE49-F238E27FC236}">
                <a16:creationId xmlns:a16="http://schemas.microsoft.com/office/drawing/2014/main" id="{014CF75C-A96D-2E2E-98F7-74423DCCDE61}"/>
              </a:ext>
            </a:extLst>
          </p:cNvPr>
          <p:cNvSpPr/>
          <p:nvPr/>
        </p:nvSpPr>
        <p:spPr>
          <a:xfrm>
            <a:off x="2302212" y="3946670"/>
            <a:ext cx="2848319" cy="509941"/>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OS</a:t>
            </a:r>
          </a:p>
        </p:txBody>
      </p:sp>
      <p:sp>
        <p:nvSpPr>
          <p:cNvPr id="6" name="Rectangle: Rounded Corners 5">
            <a:extLst>
              <a:ext uri="{FF2B5EF4-FFF2-40B4-BE49-F238E27FC236}">
                <a16:creationId xmlns:a16="http://schemas.microsoft.com/office/drawing/2014/main" id="{5CDB46F1-17D0-E204-7384-6FDE7392FF89}"/>
              </a:ext>
            </a:extLst>
          </p:cNvPr>
          <p:cNvSpPr/>
          <p:nvPr/>
        </p:nvSpPr>
        <p:spPr>
          <a:xfrm>
            <a:off x="2302209" y="3398928"/>
            <a:ext cx="2848319" cy="509941"/>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Bin / Libs</a:t>
            </a:r>
          </a:p>
        </p:txBody>
      </p:sp>
      <p:sp>
        <p:nvSpPr>
          <p:cNvPr id="7" name="Rectangle: Rounded Corners 6">
            <a:extLst>
              <a:ext uri="{FF2B5EF4-FFF2-40B4-BE49-F238E27FC236}">
                <a16:creationId xmlns:a16="http://schemas.microsoft.com/office/drawing/2014/main" id="{12DC0B60-C53B-703A-1406-1B4B97FAA415}"/>
              </a:ext>
            </a:extLst>
          </p:cNvPr>
          <p:cNvSpPr/>
          <p:nvPr/>
        </p:nvSpPr>
        <p:spPr>
          <a:xfrm>
            <a:off x="2302209" y="2851186"/>
            <a:ext cx="1379632" cy="509941"/>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App1</a:t>
            </a:r>
          </a:p>
        </p:txBody>
      </p:sp>
      <p:sp>
        <p:nvSpPr>
          <p:cNvPr id="12" name="Rectangle: Rounded Corners 11">
            <a:extLst>
              <a:ext uri="{FF2B5EF4-FFF2-40B4-BE49-F238E27FC236}">
                <a16:creationId xmlns:a16="http://schemas.microsoft.com/office/drawing/2014/main" id="{D06BF4AC-FD4F-0EB5-29B3-0812CF54B3E1}"/>
              </a:ext>
            </a:extLst>
          </p:cNvPr>
          <p:cNvSpPr/>
          <p:nvPr/>
        </p:nvSpPr>
        <p:spPr>
          <a:xfrm>
            <a:off x="3770896" y="2851185"/>
            <a:ext cx="1379632" cy="509941"/>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App2</a:t>
            </a:r>
          </a:p>
        </p:txBody>
      </p:sp>
      <p:sp>
        <p:nvSpPr>
          <p:cNvPr id="13" name="TextBox 12">
            <a:extLst>
              <a:ext uri="{FF2B5EF4-FFF2-40B4-BE49-F238E27FC236}">
                <a16:creationId xmlns:a16="http://schemas.microsoft.com/office/drawing/2014/main" id="{D608B50E-1A3B-8D57-294B-FE9FE7E2BDB5}"/>
              </a:ext>
            </a:extLst>
          </p:cNvPr>
          <p:cNvSpPr txBox="1"/>
          <p:nvPr/>
        </p:nvSpPr>
        <p:spPr>
          <a:xfrm>
            <a:off x="126934" y="2928356"/>
            <a:ext cx="2175275" cy="369332"/>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CabIt.com (Pune, </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Blr</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BBA30D53-56E6-F4A8-938F-F2168B71EF80}"/>
              </a:ext>
            </a:extLst>
          </p:cNvPr>
          <p:cNvSpPr txBox="1"/>
          <p:nvPr/>
        </p:nvSpPr>
        <p:spPr>
          <a:xfrm>
            <a:off x="245812" y="3493402"/>
            <a:ext cx="2056397" cy="369332"/>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Apache, PostgreSQL</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24E134AD-5101-037D-1054-0C1D4225B05D}"/>
              </a:ext>
            </a:extLst>
          </p:cNvPr>
          <p:cNvSpPr txBox="1"/>
          <p:nvPr/>
        </p:nvSpPr>
        <p:spPr>
          <a:xfrm>
            <a:off x="944593" y="3992785"/>
            <a:ext cx="1314784" cy="369332"/>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Xubuntu</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X.x</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FD3566C0-051E-6F88-3054-A6BF608A8CA9}"/>
              </a:ext>
            </a:extLst>
          </p:cNvPr>
          <p:cNvSpPr txBox="1"/>
          <p:nvPr/>
        </p:nvSpPr>
        <p:spPr>
          <a:xfrm>
            <a:off x="624058" y="4564716"/>
            <a:ext cx="1635319" cy="369332"/>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PowerEdge 750</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Rectangle: Rounded Corners 16">
            <a:extLst>
              <a:ext uri="{FF2B5EF4-FFF2-40B4-BE49-F238E27FC236}">
                <a16:creationId xmlns:a16="http://schemas.microsoft.com/office/drawing/2014/main" id="{61A68EFE-4CE6-D39F-80A6-413431524483}"/>
              </a:ext>
            </a:extLst>
          </p:cNvPr>
          <p:cNvSpPr/>
          <p:nvPr/>
        </p:nvSpPr>
        <p:spPr>
          <a:xfrm>
            <a:off x="6751291" y="4494411"/>
            <a:ext cx="2848319" cy="509941"/>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Hardware</a:t>
            </a:r>
          </a:p>
        </p:txBody>
      </p:sp>
      <p:sp>
        <p:nvSpPr>
          <p:cNvPr id="18" name="Rectangle: Rounded Corners 17">
            <a:extLst>
              <a:ext uri="{FF2B5EF4-FFF2-40B4-BE49-F238E27FC236}">
                <a16:creationId xmlns:a16="http://schemas.microsoft.com/office/drawing/2014/main" id="{4FE61BCB-9CB7-8D80-DD3E-C82620AC0616}"/>
              </a:ext>
            </a:extLst>
          </p:cNvPr>
          <p:cNvSpPr/>
          <p:nvPr/>
        </p:nvSpPr>
        <p:spPr>
          <a:xfrm>
            <a:off x="6751293" y="3946669"/>
            <a:ext cx="2848319" cy="509941"/>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OS</a:t>
            </a:r>
          </a:p>
        </p:txBody>
      </p:sp>
      <p:sp>
        <p:nvSpPr>
          <p:cNvPr id="19" name="Rectangle: Rounded Corners 18">
            <a:extLst>
              <a:ext uri="{FF2B5EF4-FFF2-40B4-BE49-F238E27FC236}">
                <a16:creationId xmlns:a16="http://schemas.microsoft.com/office/drawing/2014/main" id="{3BEA8575-DE1A-F63B-D34E-430CB92AFE96}"/>
              </a:ext>
            </a:extLst>
          </p:cNvPr>
          <p:cNvSpPr/>
          <p:nvPr/>
        </p:nvSpPr>
        <p:spPr>
          <a:xfrm>
            <a:off x="6751290" y="3398927"/>
            <a:ext cx="2848319" cy="509941"/>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Bin / Libs</a:t>
            </a:r>
          </a:p>
        </p:txBody>
      </p:sp>
      <p:sp>
        <p:nvSpPr>
          <p:cNvPr id="20" name="Rectangle: Rounded Corners 19">
            <a:extLst>
              <a:ext uri="{FF2B5EF4-FFF2-40B4-BE49-F238E27FC236}">
                <a16:creationId xmlns:a16="http://schemas.microsoft.com/office/drawing/2014/main" id="{31795392-14C5-9700-F49C-9EF6DC370D89}"/>
              </a:ext>
            </a:extLst>
          </p:cNvPr>
          <p:cNvSpPr/>
          <p:nvPr/>
        </p:nvSpPr>
        <p:spPr>
          <a:xfrm>
            <a:off x="6751290" y="2851185"/>
            <a:ext cx="1379632" cy="509941"/>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App1</a:t>
            </a:r>
          </a:p>
        </p:txBody>
      </p:sp>
      <p:sp>
        <p:nvSpPr>
          <p:cNvPr id="21" name="Rectangle: Rounded Corners 20">
            <a:extLst>
              <a:ext uri="{FF2B5EF4-FFF2-40B4-BE49-F238E27FC236}">
                <a16:creationId xmlns:a16="http://schemas.microsoft.com/office/drawing/2014/main" id="{2483945B-B92F-A808-0DE3-4907FB13ACB4}"/>
              </a:ext>
            </a:extLst>
          </p:cNvPr>
          <p:cNvSpPr/>
          <p:nvPr/>
        </p:nvSpPr>
        <p:spPr>
          <a:xfrm>
            <a:off x="8219977" y="2851184"/>
            <a:ext cx="1379632" cy="509941"/>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App2</a:t>
            </a:r>
          </a:p>
        </p:txBody>
      </p:sp>
      <p:sp>
        <p:nvSpPr>
          <p:cNvPr id="22" name="TextBox 21">
            <a:extLst>
              <a:ext uri="{FF2B5EF4-FFF2-40B4-BE49-F238E27FC236}">
                <a16:creationId xmlns:a16="http://schemas.microsoft.com/office/drawing/2014/main" id="{EDB307BC-F210-1C0A-5B85-DD1D47278424}"/>
              </a:ext>
            </a:extLst>
          </p:cNvPr>
          <p:cNvSpPr txBox="1"/>
          <p:nvPr/>
        </p:nvSpPr>
        <p:spPr>
          <a:xfrm>
            <a:off x="9726544" y="2928356"/>
            <a:ext cx="2407710" cy="369332"/>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CabIt.com (Mum, </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Nshk</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79CBADD7-F0EB-C1C1-232C-FE20200D27B5}"/>
              </a:ext>
            </a:extLst>
          </p:cNvPr>
          <p:cNvSpPr txBox="1"/>
          <p:nvPr/>
        </p:nvSpPr>
        <p:spPr>
          <a:xfrm>
            <a:off x="9726544" y="3460570"/>
            <a:ext cx="2056397" cy="369332"/>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Apache, PostgreSQL</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077EAD0B-49E5-4A94-8999-CC3D5FEF08B2}"/>
              </a:ext>
            </a:extLst>
          </p:cNvPr>
          <p:cNvSpPr txBox="1"/>
          <p:nvPr/>
        </p:nvSpPr>
        <p:spPr>
          <a:xfrm>
            <a:off x="9748835" y="3992785"/>
            <a:ext cx="1314784" cy="369332"/>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Xubuntu</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X.x</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791FBD1D-19FD-FFD4-7BD1-DA36F8E8B2C2}"/>
              </a:ext>
            </a:extLst>
          </p:cNvPr>
          <p:cNvSpPr txBox="1"/>
          <p:nvPr/>
        </p:nvSpPr>
        <p:spPr>
          <a:xfrm>
            <a:off x="9748835" y="4564716"/>
            <a:ext cx="1635319" cy="369332"/>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PowerEdge 750</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9F72F557-A766-8954-695C-CE9968F99CB5}"/>
              </a:ext>
            </a:extLst>
          </p:cNvPr>
          <p:cNvSpPr txBox="1"/>
          <p:nvPr/>
        </p:nvSpPr>
        <p:spPr>
          <a:xfrm>
            <a:off x="4989190" y="6031210"/>
            <a:ext cx="221361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Calibri" panose="020F0502020204030204"/>
                <a:ea typeface="+mn-ea"/>
                <a:cs typeface="+mn-cs"/>
              </a:rPr>
              <a:t>Physical Servers</a:t>
            </a:r>
            <a:endParaRPr kumimoji="0" lang="en-IN"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3607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p:cTn id="35" dur="1000" fill="hold"/>
                                        <p:tgtEl>
                                          <p:spTgt spid="13"/>
                                        </p:tgtEl>
                                        <p:attrNameLst>
                                          <p:attrName>ppt_w</p:attrName>
                                        </p:attrNameLst>
                                      </p:cBhvr>
                                      <p:tavLst>
                                        <p:tav tm="0">
                                          <p:val>
                                            <p:fltVal val="0"/>
                                          </p:val>
                                        </p:tav>
                                        <p:tav tm="100000">
                                          <p:val>
                                            <p:strVal val="#ppt_w"/>
                                          </p:val>
                                        </p:tav>
                                      </p:tavLst>
                                    </p:anim>
                                    <p:anim calcmode="lin" valueType="num">
                                      <p:cBhvr>
                                        <p:cTn id="36" dur="1000" fill="hold"/>
                                        <p:tgtEl>
                                          <p:spTgt spid="13"/>
                                        </p:tgtEl>
                                        <p:attrNameLst>
                                          <p:attrName>ppt_h</p:attrName>
                                        </p:attrNameLst>
                                      </p:cBhvr>
                                      <p:tavLst>
                                        <p:tav tm="0">
                                          <p:val>
                                            <p:fltVal val="0"/>
                                          </p:val>
                                        </p:tav>
                                        <p:tav tm="100000">
                                          <p:val>
                                            <p:strVal val="#ppt_h"/>
                                          </p:val>
                                        </p:tav>
                                      </p:tavLst>
                                    </p:anim>
                                    <p:anim calcmode="lin" valueType="num">
                                      <p:cBhvr>
                                        <p:cTn id="37" dur="1000" fill="hold"/>
                                        <p:tgtEl>
                                          <p:spTgt spid="13"/>
                                        </p:tgtEl>
                                        <p:attrNameLst>
                                          <p:attrName>style.rotation</p:attrName>
                                        </p:attrNameLst>
                                      </p:cBhvr>
                                      <p:tavLst>
                                        <p:tav tm="0">
                                          <p:val>
                                            <p:fltVal val="90"/>
                                          </p:val>
                                        </p:tav>
                                        <p:tav tm="100000">
                                          <p:val>
                                            <p:fltVal val="0"/>
                                          </p:val>
                                        </p:tav>
                                      </p:tavLst>
                                    </p:anim>
                                    <p:animEffect transition="in" filter="fade">
                                      <p:cBhvr>
                                        <p:cTn id="38" dur="10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barn(inVertical)">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barn(inVertical)">
                                      <p:cBhvr>
                                        <p:cTn id="48" dur="5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1"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anim calcmode="lin" valueType="num">
                                      <p:cBhvr additive="base">
                                        <p:cTn id="61" dur="500" fill="hold"/>
                                        <p:tgtEl>
                                          <p:spTgt spid="18"/>
                                        </p:tgtEl>
                                        <p:attrNameLst>
                                          <p:attrName>ppt_x</p:attrName>
                                        </p:attrNameLst>
                                      </p:cBhvr>
                                      <p:tavLst>
                                        <p:tav tm="0">
                                          <p:val>
                                            <p:strVal val="#ppt_x"/>
                                          </p:val>
                                        </p:tav>
                                        <p:tav tm="100000">
                                          <p:val>
                                            <p:strVal val="#ppt_x"/>
                                          </p:val>
                                        </p:tav>
                                      </p:tavLst>
                                    </p:anim>
                                    <p:anim calcmode="lin" valueType="num">
                                      <p:cBhvr additive="base">
                                        <p:cTn id="62" dur="500" fill="hold"/>
                                        <p:tgtEl>
                                          <p:spTgt spid="18"/>
                                        </p:tgtEl>
                                        <p:attrNameLst>
                                          <p:attrName>ppt_y</p:attrName>
                                        </p:attrNameLst>
                                      </p:cBhvr>
                                      <p:tavLst>
                                        <p:tav tm="0">
                                          <p:val>
                                            <p:strVal val="0-#ppt_h/2"/>
                                          </p:val>
                                        </p:tav>
                                        <p:tav tm="100000">
                                          <p:val>
                                            <p:strVal val="#ppt_y"/>
                                          </p:val>
                                        </p:tav>
                                      </p:tavLst>
                                    </p:anim>
                                  </p:childTnLst>
                                </p:cTn>
                              </p:par>
                              <p:par>
                                <p:cTn id="63" presetID="2" presetClass="entr" presetSubtype="1"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anim calcmode="lin" valueType="num">
                                      <p:cBhvr additive="base">
                                        <p:cTn id="65" dur="500" fill="hold"/>
                                        <p:tgtEl>
                                          <p:spTgt spid="24"/>
                                        </p:tgtEl>
                                        <p:attrNameLst>
                                          <p:attrName>ppt_x</p:attrName>
                                        </p:attrNameLst>
                                      </p:cBhvr>
                                      <p:tavLst>
                                        <p:tav tm="0">
                                          <p:val>
                                            <p:strVal val="#ppt_x"/>
                                          </p:val>
                                        </p:tav>
                                        <p:tav tm="100000">
                                          <p:val>
                                            <p:strVal val="#ppt_x"/>
                                          </p:val>
                                        </p:tav>
                                      </p:tavLst>
                                    </p:anim>
                                    <p:anim calcmode="lin" valueType="num">
                                      <p:cBhvr additive="base">
                                        <p:cTn id="66"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1" fill="hold" grpId="0" nodeType="clickEffect">
                                  <p:stCondLst>
                                    <p:cond delay="0"/>
                                  </p:stCondLst>
                                  <p:childTnLst>
                                    <p:set>
                                      <p:cBhvr>
                                        <p:cTn id="70" dur="1" fill="hold">
                                          <p:stCondLst>
                                            <p:cond delay="0"/>
                                          </p:stCondLst>
                                        </p:cTn>
                                        <p:tgtEl>
                                          <p:spTgt spid="19"/>
                                        </p:tgtEl>
                                        <p:attrNameLst>
                                          <p:attrName>style.visibility</p:attrName>
                                        </p:attrNameLst>
                                      </p:cBhvr>
                                      <p:to>
                                        <p:strVal val="visible"/>
                                      </p:to>
                                    </p:set>
                                    <p:anim calcmode="lin" valueType="num">
                                      <p:cBhvr additive="base">
                                        <p:cTn id="71" dur="500" fill="hold"/>
                                        <p:tgtEl>
                                          <p:spTgt spid="19"/>
                                        </p:tgtEl>
                                        <p:attrNameLst>
                                          <p:attrName>ppt_x</p:attrName>
                                        </p:attrNameLst>
                                      </p:cBhvr>
                                      <p:tavLst>
                                        <p:tav tm="0">
                                          <p:val>
                                            <p:strVal val="#ppt_x"/>
                                          </p:val>
                                        </p:tav>
                                        <p:tav tm="100000">
                                          <p:val>
                                            <p:strVal val="#ppt_x"/>
                                          </p:val>
                                        </p:tav>
                                      </p:tavLst>
                                    </p:anim>
                                    <p:anim calcmode="lin" valueType="num">
                                      <p:cBhvr additive="base">
                                        <p:cTn id="72" dur="500" fill="hold"/>
                                        <p:tgtEl>
                                          <p:spTgt spid="19"/>
                                        </p:tgtEl>
                                        <p:attrNameLst>
                                          <p:attrName>ppt_y</p:attrName>
                                        </p:attrNameLst>
                                      </p:cBhvr>
                                      <p:tavLst>
                                        <p:tav tm="0">
                                          <p:val>
                                            <p:strVal val="0-#ppt_h/2"/>
                                          </p:val>
                                        </p:tav>
                                        <p:tav tm="100000">
                                          <p:val>
                                            <p:strVal val="#ppt_y"/>
                                          </p:val>
                                        </p:tav>
                                      </p:tavLst>
                                    </p:anim>
                                  </p:childTnLst>
                                </p:cTn>
                              </p:par>
                              <p:par>
                                <p:cTn id="73" presetID="2" presetClass="entr" presetSubtype="1" fill="hold" grpId="0" nodeType="withEffect">
                                  <p:stCondLst>
                                    <p:cond delay="0"/>
                                  </p:stCondLst>
                                  <p:childTnLst>
                                    <p:set>
                                      <p:cBhvr>
                                        <p:cTn id="74" dur="1" fill="hold">
                                          <p:stCondLst>
                                            <p:cond delay="0"/>
                                          </p:stCondLst>
                                        </p:cTn>
                                        <p:tgtEl>
                                          <p:spTgt spid="23"/>
                                        </p:tgtEl>
                                        <p:attrNameLst>
                                          <p:attrName>style.visibility</p:attrName>
                                        </p:attrNameLst>
                                      </p:cBhvr>
                                      <p:to>
                                        <p:strVal val="visible"/>
                                      </p:to>
                                    </p:set>
                                    <p:anim calcmode="lin" valueType="num">
                                      <p:cBhvr additive="base">
                                        <p:cTn id="75" dur="500" fill="hold"/>
                                        <p:tgtEl>
                                          <p:spTgt spid="23"/>
                                        </p:tgtEl>
                                        <p:attrNameLst>
                                          <p:attrName>ppt_x</p:attrName>
                                        </p:attrNameLst>
                                      </p:cBhvr>
                                      <p:tavLst>
                                        <p:tav tm="0">
                                          <p:val>
                                            <p:strVal val="#ppt_x"/>
                                          </p:val>
                                        </p:tav>
                                        <p:tav tm="100000">
                                          <p:val>
                                            <p:strVal val="#ppt_x"/>
                                          </p:val>
                                        </p:tav>
                                      </p:tavLst>
                                    </p:anim>
                                    <p:anim calcmode="lin" valueType="num">
                                      <p:cBhvr additive="base">
                                        <p:cTn id="76"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31" presetClass="entr" presetSubtype="0" fill="hold" grpId="0" nodeType="clickEffect">
                                  <p:stCondLst>
                                    <p:cond delay="0"/>
                                  </p:stCondLst>
                                  <p:childTnLst>
                                    <p:set>
                                      <p:cBhvr>
                                        <p:cTn id="80" dur="1" fill="hold">
                                          <p:stCondLst>
                                            <p:cond delay="0"/>
                                          </p:stCondLst>
                                        </p:cTn>
                                        <p:tgtEl>
                                          <p:spTgt spid="22"/>
                                        </p:tgtEl>
                                        <p:attrNameLst>
                                          <p:attrName>style.visibility</p:attrName>
                                        </p:attrNameLst>
                                      </p:cBhvr>
                                      <p:to>
                                        <p:strVal val="visible"/>
                                      </p:to>
                                    </p:set>
                                    <p:anim calcmode="lin" valueType="num">
                                      <p:cBhvr>
                                        <p:cTn id="81" dur="1000" fill="hold"/>
                                        <p:tgtEl>
                                          <p:spTgt spid="22"/>
                                        </p:tgtEl>
                                        <p:attrNameLst>
                                          <p:attrName>ppt_w</p:attrName>
                                        </p:attrNameLst>
                                      </p:cBhvr>
                                      <p:tavLst>
                                        <p:tav tm="0">
                                          <p:val>
                                            <p:fltVal val="0"/>
                                          </p:val>
                                        </p:tav>
                                        <p:tav tm="100000">
                                          <p:val>
                                            <p:strVal val="#ppt_w"/>
                                          </p:val>
                                        </p:tav>
                                      </p:tavLst>
                                    </p:anim>
                                    <p:anim calcmode="lin" valueType="num">
                                      <p:cBhvr>
                                        <p:cTn id="82" dur="1000" fill="hold"/>
                                        <p:tgtEl>
                                          <p:spTgt spid="22"/>
                                        </p:tgtEl>
                                        <p:attrNameLst>
                                          <p:attrName>ppt_h</p:attrName>
                                        </p:attrNameLst>
                                      </p:cBhvr>
                                      <p:tavLst>
                                        <p:tav tm="0">
                                          <p:val>
                                            <p:fltVal val="0"/>
                                          </p:val>
                                        </p:tav>
                                        <p:tav tm="100000">
                                          <p:val>
                                            <p:strVal val="#ppt_h"/>
                                          </p:val>
                                        </p:tav>
                                      </p:tavLst>
                                    </p:anim>
                                    <p:anim calcmode="lin" valueType="num">
                                      <p:cBhvr>
                                        <p:cTn id="83" dur="1000" fill="hold"/>
                                        <p:tgtEl>
                                          <p:spTgt spid="22"/>
                                        </p:tgtEl>
                                        <p:attrNameLst>
                                          <p:attrName>style.rotation</p:attrName>
                                        </p:attrNameLst>
                                      </p:cBhvr>
                                      <p:tavLst>
                                        <p:tav tm="0">
                                          <p:val>
                                            <p:fltVal val="90"/>
                                          </p:val>
                                        </p:tav>
                                        <p:tav tm="100000">
                                          <p:val>
                                            <p:fltVal val="0"/>
                                          </p:val>
                                        </p:tav>
                                      </p:tavLst>
                                    </p:anim>
                                    <p:animEffect transition="in" filter="fade">
                                      <p:cBhvr>
                                        <p:cTn id="84" dur="1000"/>
                                        <p:tgtEl>
                                          <p:spTgt spid="22"/>
                                        </p:tgtEl>
                                      </p:cBhvr>
                                    </p:animEffect>
                                  </p:childTnLst>
                                </p:cTn>
                              </p:par>
                            </p:childTnLst>
                          </p:cTn>
                        </p:par>
                      </p:childTnLst>
                    </p:cTn>
                  </p:par>
                  <p:par>
                    <p:cTn id="85" fill="hold">
                      <p:stCondLst>
                        <p:cond delay="indefinite"/>
                      </p:stCondLst>
                      <p:childTnLst>
                        <p:par>
                          <p:cTn id="86" fill="hold">
                            <p:stCondLst>
                              <p:cond delay="0"/>
                            </p:stCondLst>
                            <p:childTnLst>
                              <p:par>
                                <p:cTn id="87" presetID="16" presetClass="entr" presetSubtype="21" fill="hold" grpId="0" nodeType="clickEffect">
                                  <p:stCondLst>
                                    <p:cond delay="0"/>
                                  </p:stCondLst>
                                  <p:childTnLst>
                                    <p:set>
                                      <p:cBhvr>
                                        <p:cTn id="88" dur="1" fill="hold">
                                          <p:stCondLst>
                                            <p:cond delay="0"/>
                                          </p:stCondLst>
                                        </p:cTn>
                                        <p:tgtEl>
                                          <p:spTgt spid="20"/>
                                        </p:tgtEl>
                                        <p:attrNameLst>
                                          <p:attrName>style.visibility</p:attrName>
                                        </p:attrNameLst>
                                      </p:cBhvr>
                                      <p:to>
                                        <p:strVal val="visible"/>
                                      </p:to>
                                    </p:set>
                                    <p:animEffect transition="in" filter="barn(inVertical)">
                                      <p:cBhvr>
                                        <p:cTn id="89" dur="500"/>
                                        <p:tgtEl>
                                          <p:spTgt spid="20"/>
                                        </p:tgtEl>
                                      </p:cBhvr>
                                    </p:animEffect>
                                  </p:childTnLst>
                                </p:cTn>
                              </p:par>
                            </p:childTnLst>
                          </p:cTn>
                        </p:par>
                      </p:childTnLst>
                    </p:cTn>
                  </p:par>
                  <p:par>
                    <p:cTn id="90" fill="hold">
                      <p:stCondLst>
                        <p:cond delay="indefinite"/>
                      </p:stCondLst>
                      <p:childTnLst>
                        <p:par>
                          <p:cTn id="91" fill="hold">
                            <p:stCondLst>
                              <p:cond delay="0"/>
                            </p:stCondLst>
                            <p:childTnLst>
                              <p:par>
                                <p:cTn id="92" presetID="16" presetClass="entr" presetSubtype="21" fill="hold" grpId="0" nodeType="clickEffect">
                                  <p:stCondLst>
                                    <p:cond delay="0"/>
                                  </p:stCondLst>
                                  <p:childTnLst>
                                    <p:set>
                                      <p:cBhvr>
                                        <p:cTn id="93" dur="1" fill="hold">
                                          <p:stCondLst>
                                            <p:cond delay="0"/>
                                          </p:stCondLst>
                                        </p:cTn>
                                        <p:tgtEl>
                                          <p:spTgt spid="21"/>
                                        </p:tgtEl>
                                        <p:attrNameLst>
                                          <p:attrName>style.visibility</p:attrName>
                                        </p:attrNameLst>
                                      </p:cBhvr>
                                      <p:to>
                                        <p:strVal val="visible"/>
                                      </p:to>
                                    </p:set>
                                    <p:animEffect transition="in" filter="barn(inVertical)">
                                      <p:cBhvr>
                                        <p:cTn id="9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2" grpId="0" animBg="1"/>
      <p:bldP spid="13" grpId="0"/>
      <p:bldP spid="14" grpId="0"/>
      <p:bldP spid="15" grpId="0"/>
      <p:bldP spid="16" grpId="0"/>
      <p:bldP spid="17" grpId="0" animBg="1"/>
      <p:bldP spid="18" grpId="0" animBg="1"/>
      <p:bldP spid="19" grpId="0" animBg="1"/>
      <p:bldP spid="20" grpId="0" animBg="1"/>
      <p:bldP spid="21" grpId="0" animBg="1"/>
      <p:bldP spid="22" grpId="0"/>
      <p:bldP spid="23" grpId="0"/>
      <p:bldP spid="24" grpId="0"/>
      <p:bldP spid="25" grpId="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191B778-F3E6-F891-D345-7A26C853ADBB}"/>
              </a:ext>
            </a:extLst>
          </p:cNvPr>
          <p:cNvSpPr/>
          <p:nvPr/>
        </p:nvSpPr>
        <p:spPr>
          <a:xfrm>
            <a:off x="2652305" y="1799851"/>
            <a:ext cx="3055301" cy="2287322"/>
          </a:xfrm>
          <a:prstGeom prst="rect">
            <a:avLst/>
          </a:prstGeom>
          <a:solidFill>
            <a:schemeClr val="accent3"/>
          </a:solidFill>
          <a:ln w="38100">
            <a:solidFill>
              <a:schemeClr val="tx1">
                <a:lumMod val="95000"/>
                <a:lumOff val="5000"/>
              </a:schemeClr>
            </a:solidFill>
            <a:prstDash val="dash"/>
          </a:ln>
          <a:effectLst>
            <a:glow rad="228600">
              <a:schemeClr val="accent5">
                <a:satMod val="175000"/>
                <a:alpha val="40000"/>
              </a:schemeClr>
            </a:glow>
          </a:effectLst>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43A972A-DFEF-26B4-155F-12CA1E9E0A4D}"/>
              </a:ext>
            </a:extLst>
          </p:cNvPr>
          <p:cNvSpPr>
            <a:spLocks noGrp="1"/>
          </p:cNvSpPr>
          <p:nvPr>
            <p:ph type="title"/>
          </p:nvPr>
        </p:nvSpPr>
        <p:spPr/>
        <p:txBody>
          <a:bodyPr/>
          <a:lstStyle/>
          <a:p>
            <a:r>
              <a:rPr lang="en-GB" dirty="0"/>
              <a:t>Physical Server||Virtual Machine||Container</a:t>
            </a:r>
            <a:endParaRPr lang="en-IN" dirty="0"/>
          </a:p>
        </p:txBody>
      </p:sp>
      <p:sp>
        <p:nvSpPr>
          <p:cNvPr id="4" name="Rectangle: Rounded Corners 3">
            <a:extLst>
              <a:ext uri="{FF2B5EF4-FFF2-40B4-BE49-F238E27FC236}">
                <a16:creationId xmlns:a16="http://schemas.microsoft.com/office/drawing/2014/main" id="{5C75007D-16DF-DDCC-A7B9-CE405775713B}"/>
              </a:ext>
            </a:extLst>
          </p:cNvPr>
          <p:cNvSpPr/>
          <p:nvPr/>
        </p:nvSpPr>
        <p:spPr>
          <a:xfrm>
            <a:off x="2411381" y="5406074"/>
            <a:ext cx="7372909" cy="509941"/>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Hardware</a:t>
            </a:r>
          </a:p>
        </p:txBody>
      </p:sp>
      <p:sp>
        <p:nvSpPr>
          <p:cNvPr id="5" name="Rectangle: Rounded Corners 4">
            <a:extLst>
              <a:ext uri="{FF2B5EF4-FFF2-40B4-BE49-F238E27FC236}">
                <a16:creationId xmlns:a16="http://schemas.microsoft.com/office/drawing/2014/main" id="{014CF75C-A96D-2E2E-98F7-74423DCCDE61}"/>
              </a:ext>
            </a:extLst>
          </p:cNvPr>
          <p:cNvSpPr/>
          <p:nvPr/>
        </p:nvSpPr>
        <p:spPr>
          <a:xfrm>
            <a:off x="2411383" y="4858332"/>
            <a:ext cx="7372907" cy="509941"/>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OS</a:t>
            </a:r>
          </a:p>
        </p:txBody>
      </p:sp>
      <p:sp>
        <p:nvSpPr>
          <p:cNvPr id="6" name="Rectangle: Rounded Corners 5">
            <a:extLst>
              <a:ext uri="{FF2B5EF4-FFF2-40B4-BE49-F238E27FC236}">
                <a16:creationId xmlns:a16="http://schemas.microsoft.com/office/drawing/2014/main" id="{5CDB46F1-17D0-E204-7384-6FDE7392FF89}"/>
              </a:ext>
            </a:extLst>
          </p:cNvPr>
          <p:cNvSpPr/>
          <p:nvPr/>
        </p:nvSpPr>
        <p:spPr>
          <a:xfrm>
            <a:off x="2743453" y="2722306"/>
            <a:ext cx="2848319" cy="509941"/>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a:effectLst>
            <a:outerShdw blurRad="50800" dist="38100" dir="5400000" algn="t"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Bin / Libs</a:t>
            </a:r>
          </a:p>
        </p:txBody>
      </p:sp>
      <p:sp>
        <p:nvSpPr>
          <p:cNvPr id="7" name="Rectangle: Rounded Corners 6">
            <a:extLst>
              <a:ext uri="{FF2B5EF4-FFF2-40B4-BE49-F238E27FC236}">
                <a16:creationId xmlns:a16="http://schemas.microsoft.com/office/drawing/2014/main" id="{12DC0B60-C53B-703A-1406-1B4B97FAA415}"/>
              </a:ext>
            </a:extLst>
          </p:cNvPr>
          <p:cNvSpPr/>
          <p:nvPr/>
        </p:nvSpPr>
        <p:spPr>
          <a:xfrm>
            <a:off x="2743453" y="2017674"/>
            <a:ext cx="1379632" cy="509941"/>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a:outerShdw blurRad="50800" dist="38100" dir="5400000" algn="t"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App1</a:t>
            </a:r>
          </a:p>
        </p:txBody>
      </p:sp>
      <p:sp>
        <p:nvSpPr>
          <p:cNvPr id="12" name="Rectangle: Rounded Corners 11">
            <a:extLst>
              <a:ext uri="{FF2B5EF4-FFF2-40B4-BE49-F238E27FC236}">
                <a16:creationId xmlns:a16="http://schemas.microsoft.com/office/drawing/2014/main" id="{D06BF4AC-FD4F-0EB5-29B3-0812CF54B3E1}"/>
              </a:ext>
            </a:extLst>
          </p:cNvPr>
          <p:cNvSpPr/>
          <p:nvPr/>
        </p:nvSpPr>
        <p:spPr>
          <a:xfrm>
            <a:off x="4225529" y="2026854"/>
            <a:ext cx="1379632" cy="509941"/>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a:outerShdw blurRad="50800" dist="38100" dir="5400000" algn="t"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App2</a:t>
            </a:r>
          </a:p>
        </p:txBody>
      </p:sp>
      <p:sp>
        <p:nvSpPr>
          <p:cNvPr id="13" name="TextBox 12">
            <a:extLst>
              <a:ext uri="{FF2B5EF4-FFF2-40B4-BE49-F238E27FC236}">
                <a16:creationId xmlns:a16="http://schemas.microsoft.com/office/drawing/2014/main" id="{D608B50E-1A3B-8D57-294B-FE9FE7E2BDB5}"/>
              </a:ext>
            </a:extLst>
          </p:cNvPr>
          <p:cNvSpPr txBox="1"/>
          <p:nvPr/>
        </p:nvSpPr>
        <p:spPr>
          <a:xfrm>
            <a:off x="256193" y="2077971"/>
            <a:ext cx="2175275" cy="369332"/>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CabIt.com (Pune, </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Blr</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BBA30D53-56E6-F4A8-938F-F2168B71EF80}"/>
              </a:ext>
            </a:extLst>
          </p:cNvPr>
          <p:cNvSpPr txBox="1"/>
          <p:nvPr/>
        </p:nvSpPr>
        <p:spPr>
          <a:xfrm>
            <a:off x="315631" y="2752888"/>
            <a:ext cx="2056397" cy="369332"/>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Apache, PostgreSQL</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24E134AD-5101-037D-1054-0C1D4225B05D}"/>
              </a:ext>
            </a:extLst>
          </p:cNvPr>
          <p:cNvSpPr txBox="1"/>
          <p:nvPr/>
        </p:nvSpPr>
        <p:spPr>
          <a:xfrm>
            <a:off x="1061840" y="3498164"/>
            <a:ext cx="1314784" cy="369332"/>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Xubuntu</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X.x</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FD3566C0-051E-6F88-3054-A6BF608A8CA9}"/>
              </a:ext>
            </a:extLst>
          </p:cNvPr>
          <p:cNvSpPr txBox="1"/>
          <p:nvPr/>
        </p:nvSpPr>
        <p:spPr>
          <a:xfrm>
            <a:off x="437681" y="5378714"/>
            <a:ext cx="1635319" cy="369332"/>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PowerEdge 750</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9F72F557-A766-8954-695C-CE9968F99CB5}"/>
              </a:ext>
            </a:extLst>
          </p:cNvPr>
          <p:cNvSpPr txBox="1"/>
          <p:nvPr/>
        </p:nvSpPr>
        <p:spPr>
          <a:xfrm>
            <a:off x="4918434" y="6031210"/>
            <a:ext cx="235513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Calibri" panose="020F0502020204030204"/>
                <a:ea typeface="+mn-ea"/>
                <a:cs typeface="+mn-cs"/>
              </a:rPr>
              <a:t>Virtual Machines</a:t>
            </a:r>
            <a:endParaRPr kumimoji="0" lang="en-IN"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Rectangle: Rounded Corners 7">
            <a:extLst>
              <a:ext uri="{FF2B5EF4-FFF2-40B4-BE49-F238E27FC236}">
                <a16:creationId xmlns:a16="http://schemas.microsoft.com/office/drawing/2014/main" id="{5D017141-64F0-C154-A014-0E782BA9D593}"/>
              </a:ext>
            </a:extLst>
          </p:cNvPr>
          <p:cNvSpPr/>
          <p:nvPr/>
        </p:nvSpPr>
        <p:spPr>
          <a:xfrm>
            <a:off x="2411383" y="4304996"/>
            <a:ext cx="7372907" cy="509941"/>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Calibri" panose="020F0502020204030204"/>
                <a:ea typeface="+mn-ea"/>
                <a:cs typeface="+mn-cs"/>
              </a:rPr>
              <a:t>Hypervisor</a:t>
            </a:r>
            <a:endPar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46922E19-2DF1-2A24-6DAC-B12906E7929C}"/>
              </a:ext>
            </a:extLst>
          </p:cNvPr>
          <p:cNvSpPr/>
          <p:nvPr/>
        </p:nvSpPr>
        <p:spPr>
          <a:xfrm>
            <a:off x="2743454" y="3433818"/>
            <a:ext cx="2848319" cy="509941"/>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50800" dist="38100" dir="5400000" algn="t"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Guest OS</a:t>
            </a:r>
          </a:p>
        </p:txBody>
      </p:sp>
      <p:sp>
        <p:nvSpPr>
          <p:cNvPr id="31" name="TextBox 30">
            <a:extLst>
              <a:ext uri="{FF2B5EF4-FFF2-40B4-BE49-F238E27FC236}">
                <a16:creationId xmlns:a16="http://schemas.microsoft.com/office/drawing/2014/main" id="{E004D9D4-0989-8000-0091-97253E35C627}"/>
              </a:ext>
            </a:extLst>
          </p:cNvPr>
          <p:cNvSpPr txBox="1"/>
          <p:nvPr/>
        </p:nvSpPr>
        <p:spPr>
          <a:xfrm>
            <a:off x="3812386" y="1340257"/>
            <a:ext cx="7104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VM-1</a:t>
            </a:r>
            <a:endPar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D9AEC5C8-805A-19EE-244B-AC9D23EE1C65}"/>
              </a:ext>
            </a:extLst>
          </p:cNvPr>
          <p:cNvSpPr/>
          <p:nvPr/>
        </p:nvSpPr>
        <p:spPr>
          <a:xfrm>
            <a:off x="6393245" y="1793893"/>
            <a:ext cx="3055301" cy="2287322"/>
          </a:xfrm>
          <a:prstGeom prst="rect">
            <a:avLst/>
          </a:prstGeom>
          <a:solidFill>
            <a:schemeClr val="accent3"/>
          </a:solidFill>
          <a:ln w="38100">
            <a:solidFill>
              <a:schemeClr val="tx1">
                <a:lumMod val="95000"/>
                <a:lumOff val="5000"/>
              </a:schemeClr>
            </a:solidFill>
            <a:prstDash val="dash"/>
          </a:ln>
          <a:effectLst>
            <a:glow rad="228600">
              <a:schemeClr val="accent5">
                <a:satMod val="175000"/>
                <a:alpha val="40000"/>
              </a:schemeClr>
            </a:glow>
          </a:effectLst>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Rounded Corners 41">
            <a:extLst>
              <a:ext uri="{FF2B5EF4-FFF2-40B4-BE49-F238E27FC236}">
                <a16:creationId xmlns:a16="http://schemas.microsoft.com/office/drawing/2014/main" id="{955C8AD7-D5A9-3317-2B3E-7DB1F325002D}"/>
              </a:ext>
            </a:extLst>
          </p:cNvPr>
          <p:cNvSpPr/>
          <p:nvPr/>
        </p:nvSpPr>
        <p:spPr>
          <a:xfrm>
            <a:off x="6484393" y="2716348"/>
            <a:ext cx="2848319" cy="509941"/>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a:effectLst>
            <a:outerShdw blurRad="50800" dist="38100" dir="5400000" algn="t"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Bin / Libs</a:t>
            </a:r>
          </a:p>
        </p:txBody>
      </p:sp>
      <p:sp>
        <p:nvSpPr>
          <p:cNvPr id="43" name="Rectangle: Rounded Corners 42">
            <a:extLst>
              <a:ext uri="{FF2B5EF4-FFF2-40B4-BE49-F238E27FC236}">
                <a16:creationId xmlns:a16="http://schemas.microsoft.com/office/drawing/2014/main" id="{EE40D336-433B-EADA-1F2B-7F11406CE9CB}"/>
              </a:ext>
            </a:extLst>
          </p:cNvPr>
          <p:cNvSpPr/>
          <p:nvPr/>
        </p:nvSpPr>
        <p:spPr>
          <a:xfrm>
            <a:off x="6484393" y="2011716"/>
            <a:ext cx="1379632" cy="509941"/>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a:outerShdw blurRad="50800" dist="38100" dir="5400000" algn="t"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App1</a:t>
            </a:r>
          </a:p>
        </p:txBody>
      </p:sp>
      <p:sp>
        <p:nvSpPr>
          <p:cNvPr id="44" name="Rectangle: Rounded Corners 43">
            <a:extLst>
              <a:ext uri="{FF2B5EF4-FFF2-40B4-BE49-F238E27FC236}">
                <a16:creationId xmlns:a16="http://schemas.microsoft.com/office/drawing/2014/main" id="{501613B5-1F93-9BE1-31AD-BF8FBB78822B}"/>
              </a:ext>
            </a:extLst>
          </p:cNvPr>
          <p:cNvSpPr/>
          <p:nvPr/>
        </p:nvSpPr>
        <p:spPr>
          <a:xfrm>
            <a:off x="7966469" y="2020896"/>
            <a:ext cx="1379632" cy="509941"/>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a:outerShdw blurRad="50800" dist="38100" dir="5400000" algn="t"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App2</a:t>
            </a:r>
          </a:p>
        </p:txBody>
      </p:sp>
      <p:sp>
        <p:nvSpPr>
          <p:cNvPr id="45" name="TextBox 44">
            <a:extLst>
              <a:ext uri="{FF2B5EF4-FFF2-40B4-BE49-F238E27FC236}">
                <a16:creationId xmlns:a16="http://schemas.microsoft.com/office/drawing/2014/main" id="{036E20DC-5E96-6B9B-1525-A7131E6E616F}"/>
              </a:ext>
            </a:extLst>
          </p:cNvPr>
          <p:cNvSpPr txBox="1"/>
          <p:nvPr/>
        </p:nvSpPr>
        <p:spPr>
          <a:xfrm>
            <a:off x="9686030" y="2090645"/>
            <a:ext cx="2407710" cy="369332"/>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CabIt.com (Mum, </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Nshk</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TextBox 45">
            <a:extLst>
              <a:ext uri="{FF2B5EF4-FFF2-40B4-BE49-F238E27FC236}">
                <a16:creationId xmlns:a16="http://schemas.microsoft.com/office/drawing/2014/main" id="{9CFC39E8-5E7E-5AA0-D5B7-153433A64D37}"/>
              </a:ext>
            </a:extLst>
          </p:cNvPr>
          <p:cNvSpPr txBox="1"/>
          <p:nvPr/>
        </p:nvSpPr>
        <p:spPr>
          <a:xfrm>
            <a:off x="9686030" y="2781991"/>
            <a:ext cx="2056397" cy="369332"/>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Apache, PostgreSQL</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D43A3459-6ED0-B7EA-DE1E-648749B2F734}"/>
              </a:ext>
            </a:extLst>
          </p:cNvPr>
          <p:cNvSpPr txBox="1"/>
          <p:nvPr/>
        </p:nvSpPr>
        <p:spPr>
          <a:xfrm>
            <a:off x="9686030" y="3498164"/>
            <a:ext cx="1314784" cy="369332"/>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Xubuntu</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X.x</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 name="Rectangle: Rounded Corners 47">
            <a:extLst>
              <a:ext uri="{FF2B5EF4-FFF2-40B4-BE49-F238E27FC236}">
                <a16:creationId xmlns:a16="http://schemas.microsoft.com/office/drawing/2014/main" id="{41B14A31-2517-BC56-AA07-075095F8B306}"/>
              </a:ext>
            </a:extLst>
          </p:cNvPr>
          <p:cNvSpPr/>
          <p:nvPr/>
        </p:nvSpPr>
        <p:spPr>
          <a:xfrm>
            <a:off x="6484394" y="3427860"/>
            <a:ext cx="2848319" cy="509941"/>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50800" dist="38100" dir="5400000" algn="t"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Guest OS</a:t>
            </a:r>
          </a:p>
        </p:txBody>
      </p:sp>
      <p:sp>
        <p:nvSpPr>
          <p:cNvPr id="49" name="TextBox 48">
            <a:extLst>
              <a:ext uri="{FF2B5EF4-FFF2-40B4-BE49-F238E27FC236}">
                <a16:creationId xmlns:a16="http://schemas.microsoft.com/office/drawing/2014/main" id="{14482EC1-945B-A0E9-A4C1-BF023D26B025}"/>
              </a:ext>
            </a:extLst>
          </p:cNvPr>
          <p:cNvSpPr txBox="1"/>
          <p:nvPr/>
        </p:nvSpPr>
        <p:spPr>
          <a:xfrm>
            <a:off x="7553326" y="1334299"/>
            <a:ext cx="7104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VM-2</a:t>
            </a:r>
            <a:endPar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9506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randombar(horizontal)">
                                      <p:cBhvr>
                                        <p:cTn id="27" dur="500"/>
                                        <p:tgtEl>
                                          <p:spTgt spid="3"/>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randombar(horizontal)">
                                      <p:cBhvr>
                                        <p:cTn id="30" dur="500"/>
                                        <p:tgtEl>
                                          <p:spTgt spid="31"/>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fltVal val="0"/>
                                          </p:val>
                                        </p:tav>
                                        <p:tav tm="100000">
                                          <p:val>
                                            <p:strVal val="#ppt_h"/>
                                          </p:val>
                                        </p:tav>
                                      </p:tavLst>
                                    </p:anim>
                                    <p:animEffect transition="in" filter="fade">
                                      <p:cBhvr>
                                        <p:cTn id="37" dur="500"/>
                                        <p:tgtEl>
                                          <p:spTgt spid="10"/>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p:cTn id="40" dur="500" fill="hold"/>
                                        <p:tgtEl>
                                          <p:spTgt spid="15"/>
                                        </p:tgtEl>
                                        <p:attrNameLst>
                                          <p:attrName>ppt_w</p:attrName>
                                        </p:attrNameLst>
                                      </p:cBhvr>
                                      <p:tavLst>
                                        <p:tav tm="0">
                                          <p:val>
                                            <p:fltVal val="0"/>
                                          </p:val>
                                        </p:tav>
                                        <p:tav tm="100000">
                                          <p:val>
                                            <p:strVal val="#ppt_w"/>
                                          </p:val>
                                        </p:tav>
                                      </p:tavLst>
                                    </p:anim>
                                    <p:anim calcmode="lin" valueType="num">
                                      <p:cBhvr>
                                        <p:cTn id="41" dur="500" fill="hold"/>
                                        <p:tgtEl>
                                          <p:spTgt spid="15"/>
                                        </p:tgtEl>
                                        <p:attrNameLst>
                                          <p:attrName>ppt_h</p:attrName>
                                        </p:attrNameLst>
                                      </p:cBhvr>
                                      <p:tavLst>
                                        <p:tav tm="0">
                                          <p:val>
                                            <p:fltVal val="0"/>
                                          </p:val>
                                        </p:tav>
                                        <p:tav tm="100000">
                                          <p:val>
                                            <p:strVal val="#ppt_h"/>
                                          </p:val>
                                        </p:tav>
                                      </p:tavLst>
                                    </p:anim>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1"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additive="base">
                                        <p:cTn id="47" dur="500" fill="hold"/>
                                        <p:tgtEl>
                                          <p:spTgt spid="6"/>
                                        </p:tgtEl>
                                        <p:attrNameLst>
                                          <p:attrName>ppt_x</p:attrName>
                                        </p:attrNameLst>
                                      </p:cBhvr>
                                      <p:tavLst>
                                        <p:tav tm="0">
                                          <p:val>
                                            <p:strVal val="#ppt_x"/>
                                          </p:val>
                                        </p:tav>
                                        <p:tav tm="100000">
                                          <p:val>
                                            <p:strVal val="#ppt_x"/>
                                          </p:val>
                                        </p:tav>
                                      </p:tavLst>
                                    </p:anim>
                                    <p:anim calcmode="lin" valueType="num">
                                      <p:cBhvr additive="base">
                                        <p:cTn id="48" dur="500" fill="hold"/>
                                        <p:tgtEl>
                                          <p:spTgt spid="6"/>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fill="hold"/>
                                        <p:tgtEl>
                                          <p:spTgt spid="14"/>
                                        </p:tgtEl>
                                        <p:attrNameLst>
                                          <p:attrName>ppt_x</p:attrName>
                                        </p:attrNameLst>
                                      </p:cBhvr>
                                      <p:tavLst>
                                        <p:tav tm="0">
                                          <p:val>
                                            <p:strVal val="#ppt_x"/>
                                          </p:val>
                                        </p:tav>
                                        <p:tav tm="100000">
                                          <p:val>
                                            <p:strVal val="#ppt_x"/>
                                          </p:val>
                                        </p:tav>
                                      </p:tavLst>
                                    </p:anim>
                                    <p:anim calcmode="lin" valueType="num">
                                      <p:cBhvr additive="base">
                                        <p:cTn id="52"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500" fill="hold"/>
                                        <p:tgtEl>
                                          <p:spTgt spid="13"/>
                                        </p:tgtEl>
                                        <p:attrNameLst>
                                          <p:attrName>ppt_x</p:attrName>
                                        </p:attrNameLst>
                                      </p:cBhvr>
                                      <p:tavLst>
                                        <p:tav tm="0">
                                          <p:val>
                                            <p:strVal val="0-#ppt_w/2"/>
                                          </p:val>
                                        </p:tav>
                                        <p:tav tm="100000">
                                          <p:val>
                                            <p:strVal val="#ppt_x"/>
                                          </p:val>
                                        </p:tav>
                                      </p:tavLst>
                                    </p:anim>
                                    <p:anim calcmode="lin" valueType="num">
                                      <p:cBhvr additive="base">
                                        <p:cTn id="5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wipe(down)">
                                      <p:cBhvr>
                                        <p:cTn id="63" dur="500"/>
                                        <p:tgtEl>
                                          <p:spTgt spid="7"/>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wipe(down)">
                                      <p:cBhvr>
                                        <p:cTn id="66" dur="500"/>
                                        <p:tgtEl>
                                          <p:spTgt spid="12"/>
                                        </p:tgtEl>
                                      </p:cBhvr>
                                    </p:animEffect>
                                  </p:childTnLst>
                                </p:cTn>
                              </p:par>
                            </p:childTnLst>
                          </p:cTn>
                        </p:par>
                      </p:childTnLst>
                    </p:cTn>
                  </p:par>
                  <p:par>
                    <p:cTn id="67" fill="hold">
                      <p:stCondLst>
                        <p:cond delay="indefinite"/>
                      </p:stCondLst>
                      <p:childTnLst>
                        <p:par>
                          <p:cTn id="68" fill="hold">
                            <p:stCondLst>
                              <p:cond delay="0"/>
                            </p:stCondLst>
                            <p:childTnLst>
                              <p:par>
                                <p:cTn id="69" presetID="14" presetClass="entr" presetSubtype="10" fill="hold" grpId="0" nodeType="click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randombar(horizontal)">
                                      <p:cBhvr>
                                        <p:cTn id="71" dur="500"/>
                                        <p:tgtEl>
                                          <p:spTgt spid="41"/>
                                        </p:tgtEl>
                                      </p:cBhvr>
                                    </p:animEffect>
                                  </p:childTnLst>
                                </p:cTn>
                              </p:par>
                              <p:par>
                                <p:cTn id="72" presetID="14" presetClass="entr" presetSubtype="10" fill="hold" grpId="0" nodeType="withEffect">
                                  <p:stCondLst>
                                    <p:cond delay="0"/>
                                  </p:stCondLst>
                                  <p:childTnLst>
                                    <p:set>
                                      <p:cBhvr>
                                        <p:cTn id="73" dur="1" fill="hold">
                                          <p:stCondLst>
                                            <p:cond delay="0"/>
                                          </p:stCondLst>
                                        </p:cTn>
                                        <p:tgtEl>
                                          <p:spTgt spid="49"/>
                                        </p:tgtEl>
                                        <p:attrNameLst>
                                          <p:attrName>style.visibility</p:attrName>
                                        </p:attrNameLst>
                                      </p:cBhvr>
                                      <p:to>
                                        <p:strVal val="visible"/>
                                      </p:to>
                                    </p:set>
                                    <p:animEffect transition="in" filter="randombar(horizontal)">
                                      <p:cBhvr>
                                        <p:cTn id="74" dur="500"/>
                                        <p:tgtEl>
                                          <p:spTgt spid="49"/>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48"/>
                                        </p:tgtEl>
                                        <p:attrNameLst>
                                          <p:attrName>style.visibility</p:attrName>
                                        </p:attrNameLst>
                                      </p:cBhvr>
                                      <p:to>
                                        <p:strVal val="visible"/>
                                      </p:to>
                                    </p:set>
                                    <p:anim calcmode="lin" valueType="num">
                                      <p:cBhvr>
                                        <p:cTn id="79" dur="500" fill="hold"/>
                                        <p:tgtEl>
                                          <p:spTgt spid="48"/>
                                        </p:tgtEl>
                                        <p:attrNameLst>
                                          <p:attrName>ppt_w</p:attrName>
                                        </p:attrNameLst>
                                      </p:cBhvr>
                                      <p:tavLst>
                                        <p:tav tm="0">
                                          <p:val>
                                            <p:fltVal val="0"/>
                                          </p:val>
                                        </p:tav>
                                        <p:tav tm="100000">
                                          <p:val>
                                            <p:strVal val="#ppt_w"/>
                                          </p:val>
                                        </p:tav>
                                      </p:tavLst>
                                    </p:anim>
                                    <p:anim calcmode="lin" valueType="num">
                                      <p:cBhvr>
                                        <p:cTn id="80" dur="500" fill="hold"/>
                                        <p:tgtEl>
                                          <p:spTgt spid="48"/>
                                        </p:tgtEl>
                                        <p:attrNameLst>
                                          <p:attrName>ppt_h</p:attrName>
                                        </p:attrNameLst>
                                      </p:cBhvr>
                                      <p:tavLst>
                                        <p:tav tm="0">
                                          <p:val>
                                            <p:fltVal val="0"/>
                                          </p:val>
                                        </p:tav>
                                        <p:tav tm="100000">
                                          <p:val>
                                            <p:strVal val="#ppt_h"/>
                                          </p:val>
                                        </p:tav>
                                      </p:tavLst>
                                    </p:anim>
                                    <p:animEffect transition="in" filter="fade">
                                      <p:cBhvr>
                                        <p:cTn id="81" dur="500"/>
                                        <p:tgtEl>
                                          <p:spTgt spid="48"/>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47"/>
                                        </p:tgtEl>
                                        <p:attrNameLst>
                                          <p:attrName>style.visibility</p:attrName>
                                        </p:attrNameLst>
                                      </p:cBhvr>
                                      <p:to>
                                        <p:strVal val="visible"/>
                                      </p:to>
                                    </p:set>
                                    <p:anim calcmode="lin" valueType="num">
                                      <p:cBhvr>
                                        <p:cTn id="84" dur="500" fill="hold"/>
                                        <p:tgtEl>
                                          <p:spTgt spid="47"/>
                                        </p:tgtEl>
                                        <p:attrNameLst>
                                          <p:attrName>ppt_w</p:attrName>
                                        </p:attrNameLst>
                                      </p:cBhvr>
                                      <p:tavLst>
                                        <p:tav tm="0">
                                          <p:val>
                                            <p:fltVal val="0"/>
                                          </p:val>
                                        </p:tav>
                                        <p:tav tm="100000">
                                          <p:val>
                                            <p:strVal val="#ppt_w"/>
                                          </p:val>
                                        </p:tav>
                                      </p:tavLst>
                                    </p:anim>
                                    <p:anim calcmode="lin" valueType="num">
                                      <p:cBhvr>
                                        <p:cTn id="85" dur="500" fill="hold"/>
                                        <p:tgtEl>
                                          <p:spTgt spid="47"/>
                                        </p:tgtEl>
                                        <p:attrNameLst>
                                          <p:attrName>ppt_h</p:attrName>
                                        </p:attrNameLst>
                                      </p:cBhvr>
                                      <p:tavLst>
                                        <p:tav tm="0">
                                          <p:val>
                                            <p:fltVal val="0"/>
                                          </p:val>
                                        </p:tav>
                                        <p:tav tm="100000">
                                          <p:val>
                                            <p:strVal val="#ppt_h"/>
                                          </p:val>
                                        </p:tav>
                                      </p:tavLst>
                                    </p:anim>
                                    <p:animEffect transition="in" filter="fade">
                                      <p:cBhvr>
                                        <p:cTn id="86" dur="500"/>
                                        <p:tgtEl>
                                          <p:spTgt spid="47"/>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1" fill="hold" grpId="0" nodeType="clickEffect">
                                  <p:stCondLst>
                                    <p:cond delay="0"/>
                                  </p:stCondLst>
                                  <p:childTnLst>
                                    <p:set>
                                      <p:cBhvr>
                                        <p:cTn id="90" dur="1" fill="hold">
                                          <p:stCondLst>
                                            <p:cond delay="0"/>
                                          </p:stCondLst>
                                        </p:cTn>
                                        <p:tgtEl>
                                          <p:spTgt spid="42"/>
                                        </p:tgtEl>
                                        <p:attrNameLst>
                                          <p:attrName>style.visibility</p:attrName>
                                        </p:attrNameLst>
                                      </p:cBhvr>
                                      <p:to>
                                        <p:strVal val="visible"/>
                                      </p:to>
                                    </p:set>
                                    <p:anim calcmode="lin" valueType="num">
                                      <p:cBhvr additive="base">
                                        <p:cTn id="91" dur="500" fill="hold"/>
                                        <p:tgtEl>
                                          <p:spTgt spid="42"/>
                                        </p:tgtEl>
                                        <p:attrNameLst>
                                          <p:attrName>ppt_x</p:attrName>
                                        </p:attrNameLst>
                                      </p:cBhvr>
                                      <p:tavLst>
                                        <p:tav tm="0">
                                          <p:val>
                                            <p:strVal val="#ppt_x"/>
                                          </p:val>
                                        </p:tav>
                                        <p:tav tm="100000">
                                          <p:val>
                                            <p:strVal val="#ppt_x"/>
                                          </p:val>
                                        </p:tav>
                                      </p:tavLst>
                                    </p:anim>
                                    <p:anim calcmode="lin" valueType="num">
                                      <p:cBhvr additive="base">
                                        <p:cTn id="92" dur="500" fill="hold"/>
                                        <p:tgtEl>
                                          <p:spTgt spid="42"/>
                                        </p:tgtEl>
                                        <p:attrNameLst>
                                          <p:attrName>ppt_y</p:attrName>
                                        </p:attrNameLst>
                                      </p:cBhvr>
                                      <p:tavLst>
                                        <p:tav tm="0">
                                          <p:val>
                                            <p:strVal val="0-#ppt_h/2"/>
                                          </p:val>
                                        </p:tav>
                                        <p:tav tm="100000">
                                          <p:val>
                                            <p:strVal val="#ppt_y"/>
                                          </p:val>
                                        </p:tav>
                                      </p:tavLst>
                                    </p:anim>
                                  </p:childTnLst>
                                </p:cTn>
                              </p:par>
                              <p:par>
                                <p:cTn id="93" presetID="2" presetClass="entr" presetSubtype="1" fill="hold" grpId="0" nodeType="withEffect">
                                  <p:stCondLst>
                                    <p:cond delay="0"/>
                                  </p:stCondLst>
                                  <p:childTnLst>
                                    <p:set>
                                      <p:cBhvr>
                                        <p:cTn id="94" dur="1" fill="hold">
                                          <p:stCondLst>
                                            <p:cond delay="0"/>
                                          </p:stCondLst>
                                        </p:cTn>
                                        <p:tgtEl>
                                          <p:spTgt spid="46"/>
                                        </p:tgtEl>
                                        <p:attrNameLst>
                                          <p:attrName>style.visibility</p:attrName>
                                        </p:attrNameLst>
                                      </p:cBhvr>
                                      <p:to>
                                        <p:strVal val="visible"/>
                                      </p:to>
                                    </p:set>
                                    <p:anim calcmode="lin" valueType="num">
                                      <p:cBhvr additive="base">
                                        <p:cTn id="95" dur="500" fill="hold"/>
                                        <p:tgtEl>
                                          <p:spTgt spid="46"/>
                                        </p:tgtEl>
                                        <p:attrNameLst>
                                          <p:attrName>ppt_x</p:attrName>
                                        </p:attrNameLst>
                                      </p:cBhvr>
                                      <p:tavLst>
                                        <p:tav tm="0">
                                          <p:val>
                                            <p:strVal val="#ppt_x"/>
                                          </p:val>
                                        </p:tav>
                                        <p:tav tm="100000">
                                          <p:val>
                                            <p:strVal val="#ppt_x"/>
                                          </p:val>
                                        </p:tav>
                                      </p:tavLst>
                                    </p:anim>
                                    <p:anim calcmode="lin" valueType="num">
                                      <p:cBhvr additive="base">
                                        <p:cTn id="96" dur="500" fill="hold"/>
                                        <p:tgtEl>
                                          <p:spTgt spid="46"/>
                                        </p:tgtEl>
                                        <p:attrNameLst>
                                          <p:attrName>ppt_y</p:attrName>
                                        </p:attrNameLst>
                                      </p:cBhvr>
                                      <p:tavLst>
                                        <p:tav tm="0">
                                          <p:val>
                                            <p:strVal val="0-#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8" fill="hold" grpId="0" nodeType="clickEffect">
                                  <p:stCondLst>
                                    <p:cond delay="0"/>
                                  </p:stCondLst>
                                  <p:childTnLst>
                                    <p:set>
                                      <p:cBhvr>
                                        <p:cTn id="100" dur="1" fill="hold">
                                          <p:stCondLst>
                                            <p:cond delay="0"/>
                                          </p:stCondLst>
                                        </p:cTn>
                                        <p:tgtEl>
                                          <p:spTgt spid="45"/>
                                        </p:tgtEl>
                                        <p:attrNameLst>
                                          <p:attrName>style.visibility</p:attrName>
                                        </p:attrNameLst>
                                      </p:cBhvr>
                                      <p:to>
                                        <p:strVal val="visible"/>
                                      </p:to>
                                    </p:set>
                                    <p:anim calcmode="lin" valueType="num">
                                      <p:cBhvr additive="base">
                                        <p:cTn id="101" dur="500" fill="hold"/>
                                        <p:tgtEl>
                                          <p:spTgt spid="45"/>
                                        </p:tgtEl>
                                        <p:attrNameLst>
                                          <p:attrName>ppt_x</p:attrName>
                                        </p:attrNameLst>
                                      </p:cBhvr>
                                      <p:tavLst>
                                        <p:tav tm="0">
                                          <p:val>
                                            <p:strVal val="0-#ppt_w/2"/>
                                          </p:val>
                                        </p:tav>
                                        <p:tav tm="100000">
                                          <p:val>
                                            <p:strVal val="#ppt_x"/>
                                          </p:val>
                                        </p:tav>
                                      </p:tavLst>
                                    </p:anim>
                                    <p:anim calcmode="lin" valueType="num">
                                      <p:cBhvr additive="base">
                                        <p:cTn id="102"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43"/>
                                        </p:tgtEl>
                                        <p:attrNameLst>
                                          <p:attrName>style.visibility</p:attrName>
                                        </p:attrNameLst>
                                      </p:cBhvr>
                                      <p:to>
                                        <p:strVal val="visible"/>
                                      </p:to>
                                    </p:set>
                                    <p:animEffect transition="in" filter="wipe(down)">
                                      <p:cBhvr>
                                        <p:cTn id="107" dur="500"/>
                                        <p:tgtEl>
                                          <p:spTgt spid="43"/>
                                        </p:tgtEl>
                                      </p:cBhvr>
                                    </p:animEffect>
                                  </p:childTnLst>
                                </p:cTn>
                              </p:par>
                              <p:par>
                                <p:cTn id="108" presetID="22" presetClass="entr" presetSubtype="4" fill="hold" grpId="0" nodeType="withEffect">
                                  <p:stCondLst>
                                    <p:cond delay="0"/>
                                  </p:stCondLst>
                                  <p:childTnLst>
                                    <p:set>
                                      <p:cBhvr>
                                        <p:cTn id="109" dur="1" fill="hold">
                                          <p:stCondLst>
                                            <p:cond delay="0"/>
                                          </p:stCondLst>
                                        </p:cTn>
                                        <p:tgtEl>
                                          <p:spTgt spid="44"/>
                                        </p:tgtEl>
                                        <p:attrNameLst>
                                          <p:attrName>style.visibility</p:attrName>
                                        </p:attrNameLst>
                                      </p:cBhvr>
                                      <p:to>
                                        <p:strVal val="visible"/>
                                      </p:to>
                                    </p:set>
                                    <p:animEffect transition="in" filter="wipe(down)">
                                      <p:cBhvr>
                                        <p:cTn id="11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12" grpId="0" animBg="1"/>
      <p:bldP spid="13" grpId="0"/>
      <p:bldP spid="14" grpId="0"/>
      <p:bldP spid="15" grpId="0"/>
      <p:bldP spid="16" grpId="0"/>
      <p:bldP spid="8" grpId="0" animBg="1"/>
      <p:bldP spid="10" grpId="0" animBg="1"/>
      <p:bldP spid="31" grpId="0"/>
      <p:bldP spid="41" grpId="0" animBg="1"/>
      <p:bldP spid="42" grpId="0" animBg="1"/>
      <p:bldP spid="43" grpId="0" animBg="1"/>
      <p:bldP spid="44" grpId="0" animBg="1"/>
      <p:bldP spid="45" grpId="0"/>
      <p:bldP spid="46" grpId="0"/>
      <p:bldP spid="47" grpId="0"/>
      <p:bldP spid="48" grpId="0" animBg="1"/>
      <p:bldP spid="49" grpId="0"/>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191B778-F3E6-F891-D345-7A26C853ADBB}"/>
              </a:ext>
            </a:extLst>
          </p:cNvPr>
          <p:cNvSpPr/>
          <p:nvPr/>
        </p:nvSpPr>
        <p:spPr>
          <a:xfrm>
            <a:off x="330021" y="1799851"/>
            <a:ext cx="2101946" cy="2287322"/>
          </a:xfrm>
          <a:prstGeom prst="rect">
            <a:avLst/>
          </a:prstGeom>
          <a:solidFill>
            <a:schemeClr val="accent3"/>
          </a:solidFill>
          <a:ln w="38100">
            <a:solidFill>
              <a:schemeClr val="tx1">
                <a:lumMod val="95000"/>
                <a:lumOff val="5000"/>
              </a:schemeClr>
            </a:solidFill>
            <a:prstDash val="dash"/>
          </a:ln>
          <a:effectLst>
            <a:glow rad="228600">
              <a:schemeClr val="accent5">
                <a:satMod val="175000"/>
                <a:alpha val="40000"/>
              </a:schemeClr>
            </a:glow>
          </a:effectLst>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43A972A-DFEF-26B4-155F-12CA1E9E0A4D}"/>
              </a:ext>
            </a:extLst>
          </p:cNvPr>
          <p:cNvSpPr>
            <a:spLocks noGrp="1"/>
          </p:cNvSpPr>
          <p:nvPr>
            <p:ph type="title"/>
          </p:nvPr>
        </p:nvSpPr>
        <p:spPr/>
        <p:txBody>
          <a:bodyPr/>
          <a:lstStyle/>
          <a:p>
            <a:r>
              <a:rPr lang="en-GB" dirty="0"/>
              <a:t>Physical Server||Virtual Machine||Container</a:t>
            </a:r>
            <a:endParaRPr lang="en-IN" dirty="0"/>
          </a:p>
        </p:txBody>
      </p:sp>
      <p:sp>
        <p:nvSpPr>
          <p:cNvPr id="4" name="Rectangle: Rounded Corners 3">
            <a:extLst>
              <a:ext uri="{FF2B5EF4-FFF2-40B4-BE49-F238E27FC236}">
                <a16:creationId xmlns:a16="http://schemas.microsoft.com/office/drawing/2014/main" id="{5C75007D-16DF-DDCC-A7B9-CE405775713B}"/>
              </a:ext>
            </a:extLst>
          </p:cNvPr>
          <p:cNvSpPr/>
          <p:nvPr/>
        </p:nvSpPr>
        <p:spPr>
          <a:xfrm>
            <a:off x="89096" y="5406074"/>
            <a:ext cx="5072316" cy="509941"/>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Hardware</a:t>
            </a:r>
          </a:p>
        </p:txBody>
      </p:sp>
      <p:sp>
        <p:nvSpPr>
          <p:cNvPr id="5" name="Rectangle: Rounded Corners 4">
            <a:extLst>
              <a:ext uri="{FF2B5EF4-FFF2-40B4-BE49-F238E27FC236}">
                <a16:creationId xmlns:a16="http://schemas.microsoft.com/office/drawing/2014/main" id="{014CF75C-A96D-2E2E-98F7-74423DCCDE61}"/>
              </a:ext>
            </a:extLst>
          </p:cNvPr>
          <p:cNvSpPr/>
          <p:nvPr/>
        </p:nvSpPr>
        <p:spPr>
          <a:xfrm>
            <a:off x="89098" y="4858332"/>
            <a:ext cx="5072315" cy="509941"/>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OS</a:t>
            </a:r>
          </a:p>
        </p:txBody>
      </p:sp>
      <p:sp>
        <p:nvSpPr>
          <p:cNvPr id="6" name="Rectangle: Rounded Corners 5">
            <a:extLst>
              <a:ext uri="{FF2B5EF4-FFF2-40B4-BE49-F238E27FC236}">
                <a16:creationId xmlns:a16="http://schemas.microsoft.com/office/drawing/2014/main" id="{5CDB46F1-17D0-E204-7384-6FDE7392FF89}"/>
              </a:ext>
            </a:extLst>
          </p:cNvPr>
          <p:cNvSpPr/>
          <p:nvPr/>
        </p:nvSpPr>
        <p:spPr>
          <a:xfrm>
            <a:off x="421168" y="2722306"/>
            <a:ext cx="1959549" cy="509941"/>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a:effectLst>
            <a:outerShdw blurRad="63500" sx="102000" sy="102000" algn="c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Bin / Libs</a:t>
            </a:r>
          </a:p>
        </p:txBody>
      </p:sp>
      <p:sp>
        <p:nvSpPr>
          <p:cNvPr id="7" name="Rectangle: Rounded Corners 6">
            <a:extLst>
              <a:ext uri="{FF2B5EF4-FFF2-40B4-BE49-F238E27FC236}">
                <a16:creationId xmlns:a16="http://schemas.microsoft.com/office/drawing/2014/main" id="{12DC0B60-C53B-703A-1406-1B4B97FAA415}"/>
              </a:ext>
            </a:extLst>
          </p:cNvPr>
          <p:cNvSpPr/>
          <p:nvPr/>
        </p:nvSpPr>
        <p:spPr>
          <a:xfrm>
            <a:off x="419735" y="2017673"/>
            <a:ext cx="949141" cy="509941"/>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a:outerShdw blurRad="63500" sx="102000" sy="102000" algn="c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App1</a:t>
            </a:r>
          </a:p>
        </p:txBody>
      </p:sp>
      <p:sp>
        <p:nvSpPr>
          <p:cNvPr id="12" name="Rectangle: Rounded Corners 11">
            <a:extLst>
              <a:ext uri="{FF2B5EF4-FFF2-40B4-BE49-F238E27FC236}">
                <a16:creationId xmlns:a16="http://schemas.microsoft.com/office/drawing/2014/main" id="{D06BF4AC-FD4F-0EB5-29B3-0812CF54B3E1}"/>
              </a:ext>
            </a:extLst>
          </p:cNvPr>
          <p:cNvSpPr/>
          <p:nvPr/>
        </p:nvSpPr>
        <p:spPr>
          <a:xfrm>
            <a:off x="1431224" y="2017673"/>
            <a:ext cx="949141" cy="509941"/>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a:outerShdw blurRad="63500" sx="102000" sy="102000" algn="c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App2</a:t>
            </a:r>
          </a:p>
        </p:txBody>
      </p:sp>
      <p:sp>
        <p:nvSpPr>
          <p:cNvPr id="26" name="TextBox 25">
            <a:extLst>
              <a:ext uri="{FF2B5EF4-FFF2-40B4-BE49-F238E27FC236}">
                <a16:creationId xmlns:a16="http://schemas.microsoft.com/office/drawing/2014/main" id="{9F72F557-A766-8954-695C-CE9968F99CB5}"/>
              </a:ext>
            </a:extLst>
          </p:cNvPr>
          <p:cNvSpPr txBox="1"/>
          <p:nvPr/>
        </p:nvSpPr>
        <p:spPr>
          <a:xfrm>
            <a:off x="1368876" y="6045487"/>
            <a:ext cx="263489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Calibri" panose="020F0502020204030204"/>
                <a:ea typeface="+mn-ea"/>
                <a:cs typeface="+mn-cs"/>
              </a:rPr>
              <a:t>Virtual Machines</a:t>
            </a:r>
            <a:endParaRPr kumimoji="0" lang="en-IN"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Rectangle: Rounded Corners 7">
            <a:extLst>
              <a:ext uri="{FF2B5EF4-FFF2-40B4-BE49-F238E27FC236}">
                <a16:creationId xmlns:a16="http://schemas.microsoft.com/office/drawing/2014/main" id="{5D017141-64F0-C154-A014-0E782BA9D593}"/>
              </a:ext>
            </a:extLst>
          </p:cNvPr>
          <p:cNvSpPr/>
          <p:nvPr/>
        </p:nvSpPr>
        <p:spPr>
          <a:xfrm>
            <a:off x="89098" y="4304996"/>
            <a:ext cx="5072315" cy="509941"/>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Hypervisor</a:t>
            </a:r>
          </a:p>
        </p:txBody>
      </p:sp>
      <p:sp>
        <p:nvSpPr>
          <p:cNvPr id="10" name="Rectangle: Rounded Corners 9">
            <a:extLst>
              <a:ext uri="{FF2B5EF4-FFF2-40B4-BE49-F238E27FC236}">
                <a16:creationId xmlns:a16="http://schemas.microsoft.com/office/drawing/2014/main" id="{46922E19-2DF1-2A24-6DAC-B12906E7929C}"/>
              </a:ext>
            </a:extLst>
          </p:cNvPr>
          <p:cNvSpPr/>
          <p:nvPr/>
        </p:nvSpPr>
        <p:spPr>
          <a:xfrm>
            <a:off x="421169" y="3433818"/>
            <a:ext cx="1959549" cy="509941"/>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63500" sx="102000" sy="102000" algn="c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Guest OS</a:t>
            </a:r>
          </a:p>
        </p:txBody>
      </p:sp>
      <p:sp>
        <p:nvSpPr>
          <p:cNvPr id="31" name="TextBox 30">
            <a:extLst>
              <a:ext uri="{FF2B5EF4-FFF2-40B4-BE49-F238E27FC236}">
                <a16:creationId xmlns:a16="http://schemas.microsoft.com/office/drawing/2014/main" id="{E004D9D4-0989-8000-0091-97253E35C627}"/>
              </a:ext>
            </a:extLst>
          </p:cNvPr>
          <p:cNvSpPr txBox="1"/>
          <p:nvPr/>
        </p:nvSpPr>
        <p:spPr>
          <a:xfrm>
            <a:off x="1010249" y="1359157"/>
            <a:ext cx="78138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VM-1</a:t>
            </a:r>
            <a:endPar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D9AEC5C8-805A-19EE-244B-AC9D23EE1C65}"/>
              </a:ext>
            </a:extLst>
          </p:cNvPr>
          <p:cNvSpPr/>
          <p:nvPr/>
        </p:nvSpPr>
        <p:spPr>
          <a:xfrm>
            <a:off x="2885558" y="1799851"/>
            <a:ext cx="2101946" cy="2287322"/>
          </a:xfrm>
          <a:prstGeom prst="rect">
            <a:avLst/>
          </a:prstGeom>
          <a:solidFill>
            <a:schemeClr val="accent3"/>
          </a:solidFill>
          <a:ln w="38100">
            <a:solidFill>
              <a:schemeClr val="tx1">
                <a:lumMod val="95000"/>
                <a:lumOff val="5000"/>
              </a:schemeClr>
            </a:solidFill>
            <a:prstDash val="dash"/>
          </a:ln>
          <a:effectLst>
            <a:glow rad="228600">
              <a:schemeClr val="accent5">
                <a:satMod val="175000"/>
                <a:alpha val="40000"/>
              </a:schemeClr>
            </a:glow>
          </a:effectLst>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Rounded Corners 41">
            <a:extLst>
              <a:ext uri="{FF2B5EF4-FFF2-40B4-BE49-F238E27FC236}">
                <a16:creationId xmlns:a16="http://schemas.microsoft.com/office/drawing/2014/main" id="{955C8AD7-D5A9-3317-2B3E-7DB1F325002D}"/>
              </a:ext>
            </a:extLst>
          </p:cNvPr>
          <p:cNvSpPr/>
          <p:nvPr/>
        </p:nvSpPr>
        <p:spPr>
          <a:xfrm>
            <a:off x="2976705" y="2722306"/>
            <a:ext cx="1959549" cy="509941"/>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a:effectLst>
            <a:outerShdw blurRad="63500" sx="102000" sy="102000" algn="c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Bin / Libs</a:t>
            </a:r>
          </a:p>
        </p:txBody>
      </p:sp>
      <p:sp>
        <p:nvSpPr>
          <p:cNvPr id="43" name="Rectangle: Rounded Corners 42">
            <a:extLst>
              <a:ext uri="{FF2B5EF4-FFF2-40B4-BE49-F238E27FC236}">
                <a16:creationId xmlns:a16="http://schemas.microsoft.com/office/drawing/2014/main" id="{EE40D336-433B-EADA-1F2B-7F11406CE9CB}"/>
              </a:ext>
            </a:extLst>
          </p:cNvPr>
          <p:cNvSpPr/>
          <p:nvPr/>
        </p:nvSpPr>
        <p:spPr>
          <a:xfrm>
            <a:off x="2976704" y="2017674"/>
            <a:ext cx="949141" cy="509941"/>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a:outerShdw blurRad="63500" sx="102000" sy="102000" algn="c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App1</a:t>
            </a:r>
          </a:p>
        </p:txBody>
      </p:sp>
      <p:sp>
        <p:nvSpPr>
          <p:cNvPr id="44" name="Rectangle: Rounded Corners 43">
            <a:extLst>
              <a:ext uri="{FF2B5EF4-FFF2-40B4-BE49-F238E27FC236}">
                <a16:creationId xmlns:a16="http://schemas.microsoft.com/office/drawing/2014/main" id="{501613B5-1F93-9BE1-31AD-BF8FBB78822B}"/>
              </a:ext>
            </a:extLst>
          </p:cNvPr>
          <p:cNvSpPr/>
          <p:nvPr/>
        </p:nvSpPr>
        <p:spPr>
          <a:xfrm>
            <a:off x="3987113" y="2026854"/>
            <a:ext cx="949141" cy="509941"/>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a:outerShdw blurRad="63500" sx="102000" sy="102000" algn="c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App2</a:t>
            </a:r>
          </a:p>
        </p:txBody>
      </p:sp>
      <p:sp>
        <p:nvSpPr>
          <p:cNvPr id="48" name="Rectangle: Rounded Corners 47">
            <a:extLst>
              <a:ext uri="{FF2B5EF4-FFF2-40B4-BE49-F238E27FC236}">
                <a16:creationId xmlns:a16="http://schemas.microsoft.com/office/drawing/2014/main" id="{41B14A31-2517-BC56-AA07-075095F8B306}"/>
              </a:ext>
            </a:extLst>
          </p:cNvPr>
          <p:cNvSpPr/>
          <p:nvPr/>
        </p:nvSpPr>
        <p:spPr>
          <a:xfrm>
            <a:off x="2976706" y="3433818"/>
            <a:ext cx="1959549" cy="509941"/>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63500" sx="102000" sy="102000" algn="c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Guest OS</a:t>
            </a:r>
          </a:p>
        </p:txBody>
      </p:sp>
      <p:sp>
        <p:nvSpPr>
          <p:cNvPr id="49" name="TextBox 48">
            <a:extLst>
              <a:ext uri="{FF2B5EF4-FFF2-40B4-BE49-F238E27FC236}">
                <a16:creationId xmlns:a16="http://schemas.microsoft.com/office/drawing/2014/main" id="{14482EC1-945B-A0E9-A4C1-BF023D26B025}"/>
              </a:ext>
            </a:extLst>
          </p:cNvPr>
          <p:cNvSpPr txBox="1"/>
          <p:nvPr/>
        </p:nvSpPr>
        <p:spPr>
          <a:xfrm>
            <a:off x="3557315" y="1359157"/>
            <a:ext cx="7125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VM-2</a:t>
            </a:r>
            <a:endPar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1" name="Straight Connector 10">
            <a:extLst>
              <a:ext uri="{FF2B5EF4-FFF2-40B4-BE49-F238E27FC236}">
                <a16:creationId xmlns:a16="http://schemas.microsoft.com/office/drawing/2014/main" id="{FF862FA7-3C62-8EFF-7D8D-CE423F4F31D6}"/>
              </a:ext>
            </a:extLst>
          </p:cNvPr>
          <p:cNvCxnSpPr/>
          <p:nvPr/>
        </p:nvCxnSpPr>
        <p:spPr>
          <a:xfrm>
            <a:off x="5667090" y="1531563"/>
            <a:ext cx="0" cy="5026504"/>
          </a:xfrm>
          <a:prstGeom prst="line">
            <a:avLst/>
          </a:prstGeom>
          <a:ln w="635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237E4125-33A5-F653-6CF2-931F1043EB9E}"/>
              </a:ext>
            </a:extLst>
          </p:cNvPr>
          <p:cNvSpPr/>
          <p:nvPr/>
        </p:nvSpPr>
        <p:spPr>
          <a:xfrm>
            <a:off x="6792934" y="2063211"/>
            <a:ext cx="2101946" cy="2019187"/>
          </a:xfrm>
          <a:prstGeom prst="rect">
            <a:avLst/>
          </a:prstGeom>
          <a:solidFill>
            <a:schemeClr val="accent3"/>
          </a:solidFill>
          <a:ln w="38100">
            <a:solidFill>
              <a:schemeClr val="tx1">
                <a:lumMod val="95000"/>
                <a:lumOff val="5000"/>
              </a:schemeClr>
            </a:solidFill>
            <a:prstDash val="dash"/>
          </a:ln>
          <a:effectLst>
            <a:glow rad="228600">
              <a:schemeClr val="accent2">
                <a:satMod val="175000"/>
                <a:alpha val="40000"/>
              </a:schemeClr>
            </a:glow>
          </a:effectLst>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Rounded Corners 17">
            <a:extLst>
              <a:ext uri="{FF2B5EF4-FFF2-40B4-BE49-F238E27FC236}">
                <a16:creationId xmlns:a16="http://schemas.microsoft.com/office/drawing/2014/main" id="{94AC2DCF-C43A-2FB5-F90A-63267F02F95D}"/>
              </a:ext>
            </a:extLst>
          </p:cNvPr>
          <p:cNvSpPr/>
          <p:nvPr/>
        </p:nvSpPr>
        <p:spPr>
          <a:xfrm>
            <a:off x="6552009" y="5401300"/>
            <a:ext cx="5072316" cy="509941"/>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Hardware</a:t>
            </a:r>
          </a:p>
        </p:txBody>
      </p:sp>
      <p:sp>
        <p:nvSpPr>
          <p:cNvPr id="19" name="Rectangle: Rounded Corners 18">
            <a:extLst>
              <a:ext uri="{FF2B5EF4-FFF2-40B4-BE49-F238E27FC236}">
                <a16:creationId xmlns:a16="http://schemas.microsoft.com/office/drawing/2014/main" id="{5AB6DEEA-389C-6B8C-75DC-3BC0B9D2C908}"/>
              </a:ext>
            </a:extLst>
          </p:cNvPr>
          <p:cNvSpPr/>
          <p:nvPr/>
        </p:nvSpPr>
        <p:spPr>
          <a:xfrm>
            <a:off x="6552011" y="4853558"/>
            <a:ext cx="5072315" cy="509941"/>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OS</a:t>
            </a:r>
          </a:p>
        </p:txBody>
      </p:sp>
      <p:sp>
        <p:nvSpPr>
          <p:cNvPr id="20" name="Rectangle: Rounded Corners 19">
            <a:extLst>
              <a:ext uri="{FF2B5EF4-FFF2-40B4-BE49-F238E27FC236}">
                <a16:creationId xmlns:a16="http://schemas.microsoft.com/office/drawing/2014/main" id="{6C2A24FA-87D3-71A7-277B-BEBD8F4AF71B}"/>
              </a:ext>
            </a:extLst>
          </p:cNvPr>
          <p:cNvSpPr/>
          <p:nvPr/>
        </p:nvSpPr>
        <p:spPr>
          <a:xfrm>
            <a:off x="6864849" y="3061659"/>
            <a:ext cx="1959549" cy="509941"/>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a:effectLst>
            <a:outerShdw blurRad="63500" sx="102000" sy="102000" algn="c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Bin / Libs</a:t>
            </a:r>
          </a:p>
        </p:txBody>
      </p:sp>
      <p:sp>
        <p:nvSpPr>
          <p:cNvPr id="21" name="Rectangle: Rounded Corners 20">
            <a:extLst>
              <a:ext uri="{FF2B5EF4-FFF2-40B4-BE49-F238E27FC236}">
                <a16:creationId xmlns:a16="http://schemas.microsoft.com/office/drawing/2014/main" id="{37634E50-00E3-8B5D-247F-1B8ACFAAD69A}"/>
              </a:ext>
            </a:extLst>
          </p:cNvPr>
          <p:cNvSpPr/>
          <p:nvPr/>
        </p:nvSpPr>
        <p:spPr>
          <a:xfrm>
            <a:off x="6863416" y="2357026"/>
            <a:ext cx="949141" cy="509941"/>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a:outerShdw blurRad="63500" sx="102000" sy="102000" algn="c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App1</a:t>
            </a:r>
          </a:p>
        </p:txBody>
      </p:sp>
      <p:sp>
        <p:nvSpPr>
          <p:cNvPr id="22" name="Rectangle: Rounded Corners 21">
            <a:extLst>
              <a:ext uri="{FF2B5EF4-FFF2-40B4-BE49-F238E27FC236}">
                <a16:creationId xmlns:a16="http://schemas.microsoft.com/office/drawing/2014/main" id="{4DD3AC03-A0B5-C8E8-1BC4-7901187B70DC}"/>
              </a:ext>
            </a:extLst>
          </p:cNvPr>
          <p:cNvSpPr/>
          <p:nvPr/>
        </p:nvSpPr>
        <p:spPr>
          <a:xfrm>
            <a:off x="7874905" y="2357026"/>
            <a:ext cx="949141" cy="509941"/>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a:outerShdw blurRad="63500" sx="102000" sy="102000" algn="c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App2</a:t>
            </a:r>
          </a:p>
        </p:txBody>
      </p:sp>
      <p:sp>
        <p:nvSpPr>
          <p:cNvPr id="23" name="TextBox 22">
            <a:extLst>
              <a:ext uri="{FF2B5EF4-FFF2-40B4-BE49-F238E27FC236}">
                <a16:creationId xmlns:a16="http://schemas.microsoft.com/office/drawing/2014/main" id="{2FA57813-9277-CD80-4FB0-01A296B30022}"/>
              </a:ext>
            </a:extLst>
          </p:cNvPr>
          <p:cNvSpPr txBox="1"/>
          <p:nvPr/>
        </p:nvSpPr>
        <p:spPr>
          <a:xfrm>
            <a:off x="8293870" y="6040713"/>
            <a:ext cx="158859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Calibri" panose="020F0502020204030204"/>
                <a:ea typeface="+mn-ea"/>
                <a:cs typeface="+mn-cs"/>
              </a:rPr>
              <a:t>Containers</a:t>
            </a:r>
            <a:endParaRPr kumimoji="0" lang="en-IN"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Rectangle: Rounded Corners 23">
            <a:extLst>
              <a:ext uri="{FF2B5EF4-FFF2-40B4-BE49-F238E27FC236}">
                <a16:creationId xmlns:a16="http://schemas.microsoft.com/office/drawing/2014/main" id="{6FB2B81E-1ED2-DE17-A67C-E418B9CC23EC}"/>
              </a:ext>
            </a:extLst>
          </p:cNvPr>
          <p:cNvSpPr/>
          <p:nvPr/>
        </p:nvSpPr>
        <p:spPr>
          <a:xfrm>
            <a:off x="6552011" y="4300222"/>
            <a:ext cx="5072315" cy="509941"/>
          </a:xfrm>
          <a:prstGeom prst="round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Container Engine</a:t>
            </a:r>
          </a:p>
        </p:txBody>
      </p:sp>
      <p:sp>
        <p:nvSpPr>
          <p:cNvPr id="27" name="TextBox 26">
            <a:extLst>
              <a:ext uri="{FF2B5EF4-FFF2-40B4-BE49-F238E27FC236}">
                <a16:creationId xmlns:a16="http://schemas.microsoft.com/office/drawing/2014/main" id="{D7539815-83F1-43DD-9082-09FFC051213D}"/>
              </a:ext>
            </a:extLst>
          </p:cNvPr>
          <p:cNvSpPr txBox="1"/>
          <p:nvPr/>
        </p:nvSpPr>
        <p:spPr>
          <a:xfrm>
            <a:off x="7078081" y="1431380"/>
            <a:ext cx="153165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Container - 1</a:t>
            </a:r>
            <a:endPar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060C500C-0EF4-C09B-54B4-AEC138C9551C}"/>
              </a:ext>
            </a:extLst>
          </p:cNvPr>
          <p:cNvSpPr/>
          <p:nvPr/>
        </p:nvSpPr>
        <p:spPr>
          <a:xfrm>
            <a:off x="9348471" y="2063211"/>
            <a:ext cx="2101946" cy="2019187"/>
          </a:xfrm>
          <a:prstGeom prst="rect">
            <a:avLst/>
          </a:prstGeom>
          <a:solidFill>
            <a:schemeClr val="accent3"/>
          </a:solidFill>
          <a:ln w="38100">
            <a:solidFill>
              <a:schemeClr val="tx1">
                <a:lumMod val="95000"/>
                <a:lumOff val="5000"/>
              </a:schemeClr>
            </a:solidFill>
            <a:prstDash val="dash"/>
          </a:ln>
          <a:effectLst>
            <a:glow rad="228600">
              <a:schemeClr val="accent2">
                <a:satMod val="175000"/>
                <a:alpha val="40000"/>
              </a:schemeClr>
            </a:glow>
          </a:effectLst>
          <a:scene3d>
            <a:camera prst="orthographicFront"/>
            <a:lightRig rig="threePt" dir="t"/>
          </a:scene3d>
          <a:sp3d>
            <a:bevelT w="152400" h="50800" prst="softRound"/>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Rounded Corners 28">
            <a:extLst>
              <a:ext uri="{FF2B5EF4-FFF2-40B4-BE49-F238E27FC236}">
                <a16:creationId xmlns:a16="http://schemas.microsoft.com/office/drawing/2014/main" id="{963F3D05-B800-0B47-C2E2-22D55C334978}"/>
              </a:ext>
            </a:extLst>
          </p:cNvPr>
          <p:cNvSpPr/>
          <p:nvPr/>
        </p:nvSpPr>
        <p:spPr>
          <a:xfrm>
            <a:off x="9420386" y="3061659"/>
            <a:ext cx="1959549" cy="509941"/>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a:effectLst>
            <a:outerShdw blurRad="63500" sx="102000" sy="102000" algn="c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Bin / Libs</a:t>
            </a:r>
          </a:p>
        </p:txBody>
      </p:sp>
      <p:sp>
        <p:nvSpPr>
          <p:cNvPr id="30" name="Rectangle: Rounded Corners 29">
            <a:extLst>
              <a:ext uri="{FF2B5EF4-FFF2-40B4-BE49-F238E27FC236}">
                <a16:creationId xmlns:a16="http://schemas.microsoft.com/office/drawing/2014/main" id="{54154686-085A-A88F-F184-C456BB2C7F1A}"/>
              </a:ext>
            </a:extLst>
          </p:cNvPr>
          <p:cNvSpPr/>
          <p:nvPr/>
        </p:nvSpPr>
        <p:spPr>
          <a:xfrm>
            <a:off x="9420385" y="2357027"/>
            <a:ext cx="949141" cy="509941"/>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a:outerShdw blurRad="63500" sx="102000" sy="102000" algn="c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App1</a:t>
            </a:r>
          </a:p>
        </p:txBody>
      </p:sp>
      <p:sp>
        <p:nvSpPr>
          <p:cNvPr id="32" name="Rectangle: Rounded Corners 31">
            <a:extLst>
              <a:ext uri="{FF2B5EF4-FFF2-40B4-BE49-F238E27FC236}">
                <a16:creationId xmlns:a16="http://schemas.microsoft.com/office/drawing/2014/main" id="{AF4FF105-E0CD-8CA0-E1E9-904169BCF5D1}"/>
              </a:ext>
            </a:extLst>
          </p:cNvPr>
          <p:cNvSpPr/>
          <p:nvPr/>
        </p:nvSpPr>
        <p:spPr>
          <a:xfrm>
            <a:off x="10430794" y="2366207"/>
            <a:ext cx="949141" cy="509941"/>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a:outerShdw blurRad="63500" sx="102000" sy="102000" algn="c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Calibri" panose="020F0502020204030204"/>
                <a:ea typeface="+mn-ea"/>
                <a:cs typeface="+mn-cs"/>
              </a:rPr>
              <a:t>App2</a:t>
            </a:r>
          </a:p>
        </p:txBody>
      </p:sp>
      <p:sp>
        <p:nvSpPr>
          <p:cNvPr id="34" name="TextBox 33">
            <a:extLst>
              <a:ext uri="{FF2B5EF4-FFF2-40B4-BE49-F238E27FC236}">
                <a16:creationId xmlns:a16="http://schemas.microsoft.com/office/drawing/2014/main" id="{A0C6761A-78BA-D5AF-C16B-83062BB69199}"/>
              </a:ext>
            </a:extLst>
          </p:cNvPr>
          <p:cNvSpPr txBox="1"/>
          <p:nvPr/>
        </p:nvSpPr>
        <p:spPr>
          <a:xfrm>
            <a:off x="9633617" y="1440561"/>
            <a:ext cx="153165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Container - 2</a:t>
            </a:r>
            <a:endPar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Rectangle: Rounded Corners 8">
            <a:extLst>
              <a:ext uri="{FF2B5EF4-FFF2-40B4-BE49-F238E27FC236}">
                <a16:creationId xmlns:a16="http://schemas.microsoft.com/office/drawing/2014/main" id="{09D7F965-4F56-BA16-618C-F7B6E8F9572C}"/>
              </a:ext>
            </a:extLst>
          </p:cNvPr>
          <p:cNvSpPr/>
          <p:nvPr/>
        </p:nvSpPr>
        <p:spPr>
          <a:xfrm>
            <a:off x="6863416" y="3743661"/>
            <a:ext cx="1959549" cy="201762"/>
          </a:xfrm>
          <a:prstGeom prst="round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Container Runtime</a:t>
            </a:r>
          </a:p>
        </p:txBody>
      </p:sp>
      <p:sp>
        <p:nvSpPr>
          <p:cNvPr id="14" name="Rectangle: Rounded Corners 13">
            <a:extLst>
              <a:ext uri="{FF2B5EF4-FFF2-40B4-BE49-F238E27FC236}">
                <a16:creationId xmlns:a16="http://schemas.microsoft.com/office/drawing/2014/main" id="{491A8E15-C31E-D029-55D7-5ACA302095F9}"/>
              </a:ext>
            </a:extLst>
          </p:cNvPr>
          <p:cNvSpPr/>
          <p:nvPr/>
        </p:nvSpPr>
        <p:spPr>
          <a:xfrm>
            <a:off x="9418953" y="3743661"/>
            <a:ext cx="1959549" cy="201762"/>
          </a:xfrm>
          <a:prstGeom prst="round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rPr>
              <a:t>Container Runtime</a:t>
            </a:r>
          </a:p>
        </p:txBody>
      </p:sp>
    </p:spTree>
    <p:extLst>
      <p:ext uri="{BB962C8B-B14F-4D97-AF65-F5344CB8AC3E}">
        <p14:creationId xmlns:p14="http://schemas.microsoft.com/office/powerpoint/2010/main" val="66847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2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ppt_x"/>
                                          </p:val>
                                        </p:tav>
                                        <p:tav tm="100000">
                                          <p:val>
                                            <p:strVal val="#ppt_x"/>
                                          </p:val>
                                        </p:tav>
                                      </p:tavLst>
                                    </p:anim>
                                    <p:anim calcmode="lin" valueType="num">
                                      <p:cBhvr additive="base">
                                        <p:cTn id="13"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1"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ppt_x"/>
                                          </p:val>
                                        </p:tav>
                                        <p:tav tm="100000">
                                          <p:val>
                                            <p:strVal val="#ppt_x"/>
                                          </p:val>
                                        </p:tav>
                                      </p:tavLst>
                                    </p:anim>
                                    <p:anim calcmode="lin" valueType="num">
                                      <p:cBhvr additive="base">
                                        <p:cTn id="19"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par>
                          <p:cTn id="28" fill="hold">
                            <p:stCondLst>
                              <p:cond delay="500"/>
                            </p:stCondLst>
                            <p:childTnLst>
                              <p:par>
                                <p:cTn id="29" presetID="21" presetClass="entr" presetSubtype="1"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heel(1)">
                                      <p:cBhvr>
                                        <p:cTn id="31" dur="2000"/>
                                        <p:tgtEl>
                                          <p:spTgt spid="17"/>
                                        </p:tgtEl>
                                      </p:cBhvr>
                                    </p:animEffect>
                                  </p:childTnLst>
                                </p:cTn>
                              </p:par>
                              <p:par>
                                <p:cTn id="32" presetID="21" presetClass="entr" presetSubtype="1"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wheel(1)">
                                      <p:cBhvr>
                                        <p:cTn id="34" dur="20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p:cTn id="39" dur="500" fill="hold"/>
                                        <p:tgtEl>
                                          <p:spTgt spid="9"/>
                                        </p:tgtEl>
                                        <p:attrNameLst>
                                          <p:attrName>ppt_w</p:attrName>
                                        </p:attrNameLst>
                                      </p:cBhvr>
                                      <p:tavLst>
                                        <p:tav tm="0">
                                          <p:val>
                                            <p:fltVal val="0"/>
                                          </p:val>
                                        </p:tav>
                                        <p:tav tm="100000">
                                          <p:val>
                                            <p:strVal val="#ppt_w"/>
                                          </p:val>
                                        </p:tav>
                                      </p:tavLst>
                                    </p:anim>
                                    <p:anim calcmode="lin" valueType="num">
                                      <p:cBhvr>
                                        <p:cTn id="40" dur="500" fill="hold"/>
                                        <p:tgtEl>
                                          <p:spTgt spid="9"/>
                                        </p:tgtEl>
                                        <p:attrNameLst>
                                          <p:attrName>ppt_h</p:attrName>
                                        </p:attrNameLst>
                                      </p:cBhvr>
                                      <p:tavLst>
                                        <p:tav tm="0">
                                          <p:val>
                                            <p:fltVal val="0"/>
                                          </p:val>
                                        </p:tav>
                                        <p:tav tm="100000">
                                          <p:val>
                                            <p:strVal val="#ppt_h"/>
                                          </p:val>
                                        </p:tav>
                                      </p:tavLst>
                                    </p:anim>
                                    <p:animEffect transition="in" filter="fade">
                                      <p:cBhvr>
                                        <p:cTn id="41" dur="500"/>
                                        <p:tgtEl>
                                          <p:spTgt spid="9"/>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p:cTn id="44" dur="500" fill="hold"/>
                                        <p:tgtEl>
                                          <p:spTgt spid="14"/>
                                        </p:tgtEl>
                                        <p:attrNameLst>
                                          <p:attrName>ppt_w</p:attrName>
                                        </p:attrNameLst>
                                      </p:cBhvr>
                                      <p:tavLst>
                                        <p:tav tm="0">
                                          <p:val>
                                            <p:fltVal val="0"/>
                                          </p:val>
                                        </p:tav>
                                        <p:tav tm="100000">
                                          <p:val>
                                            <p:strVal val="#ppt_w"/>
                                          </p:val>
                                        </p:tav>
                                      </p:tavLst>
                                    </p:anim>
                                    <p:anim calcmode="lin" valueType="num">
                                      <p:cBhvr>
                                        <p:cTn id="45" dur="500" fill="hold"/>
                                        <p:tgtEl>
                                          <p:spTgt spid="14"/>
                                        </p:tgtEl>
                                        <p:attrNameLst>
                                          <p:attrName>ppt_h</p:attrName>
                                        </p:attrNameLst>
                                      </p:cBhvr>
                                      <p:tavLst>
                                        <p:tav tm="0">
                                          <p:val>
                                            <p:fltVal val="0"/>
                                          </p:val>
                                        </p:tav>
                                        <p:tav tm="100000">
                                          <p:val>
                                            <p:strVal val="#ppt_h"/>
                                          </p:val>
                                        </p:tav>
                                      </p:tavLst>
                                    </p:anim>
                                    <p:animEffect transition="in" filter="fade">
                                      <p:cBhvr>
                                        <p:cTn id="46" dur="500"/>
                                        <p:tgtEl>
                                          <p:spTgt spid="14"/>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p:cTn id="51" dur="500" fill="hold"/>
                                        <p:tgtEl>
                                          <p:spTgt spid="20"/>
                                        </p:tgtEl>
                                        <p:attrNameLst>
                                          <p:attrName>ppt_w</p:attrName>
                                        </p:attrNameLst>
                                      </p:cBhvr>
                                      <p:tavLst>
                                        <p:tav tm="0">
                                          <p:val>
                                            <p:fltVal val="0"/>
                                          </p:val>
                                        </p:tav>
                                        <p:tav tm="100000">
                                          <p:val>
                                            <p:strVal val="#ppt_w"/>
                                          </p:val>
                                        </p:tav>
                                      </p:tavLst>
                                    </p:anim>
                                    <p:anim calcmode="lin" valueType="num">
                                      <p:cBhvr>
                                        <p:cTn id="52" dur="500" fill="hold"/>
                                        <p:tgtEl>
                                          <p:spTgt spid="20"/>
                                        </p:tgtEl>
                                        <p:attrNameLst>
                                          <p:attrName>ppt_h</p:attrName>
                                        </p:attrNameLst>
                                      </p:cBhvr>
                                      <p:tavLst>
                                        <p:tav tm="0">
                                          <p:val>
                                            <p:fltVal val="0"/>
                                          </p:val>
                                        </p:tav>
                                        <p:tav tm="100000">
                                          <p:val>
                                            <p:strVal val="#ppt_h"/>
                                          </p:val>
                                        </p:tav>
                                      </p:tavLst>
                                    </p:anim>
                                    <p:animEffect transition="in" filter="fade">
                                      <p:cBhvr>
                                        <p:cTn id="53" dur="500"/>
                                        <p:tgtEl>
                                          <p:spTgt spid="20"/>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29"/>
                                        </p:tgtEl>
                                        <p:attrNameLst>
                                          <p:attrName>style.visibility</p:attrName>
                                        </p:attrNameLst>
                                      </p:cBhvr>
                                      <p:to>
                                        <p:strVal val="visible"/>
                                      </p:to>
                                    </p:set>
                                    <p:anim calcmode="lin" valueType="num">
                                      <p:cBhvr>
                                        <p:cTn id="56" dur="500" fill="hold"/>
                                        <p:tgtEl>
                                          <p:spTgt spid="29"/>
                                        </p:tgtEl>
                                        <p:attrNameLst>
                                          <p:attrName>ppt_w</p:attrName>
                                        </p:attrNameLst>
                                      </p:cBhvr>
                                      <p:tavLst>
                                        <p:tav tm="0">
                                          <p:val>
                                            <p:fltVal val="0"/>
                                          </p:val>
                                        </p:tav>
                                        <p:tav tm="100000">
                                          <p:val>
                                            <p:strVal val="#ppt_w"/>
                                          </p:val>
                                        </p:tav>
                                      </p:tavLst>
                                    </p:anim>
                                    <p:anim calcmode="lin" valueType="num">
                                      <p:cBhvr>
                                        <p:cTn id="57" dur="500" fill="hold"/>
                                        <p:tgtEl>
                                          <p:spTgt spid="29"/>
                                        </p:tgtEl>
                                        <p:attrNameLst>
                                          <p:attrName>ppt_h</p:attrName>
                                        </p:attrNameLst>
                                      </p:cBhvr>
                                      <p:tavLst>
                                        <p:tav tm="0">
                                          <p:val>
                                            <p:fltVal val="0"/>
                                          </p:val>
                                        </p:tav>
                                        <p:tav tm="100000">
                                          <p:val>
                                            <p:strVal val="#ppt_h"/>
                                          </p:val>
                                        </p:tav>
                                      </p:tavLst>
                                    </p:anim>
                                    <p:animEffect transition="in" filter="fade">
                                      <p:cBhvr>
                                        <p:cTn id="58" dur="500"/>
                                        <p:tgtEl>
                                          <p:spTgt spid="29"/>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barn(inVertical)">
                                      <p:cBhvr>
                                        <p:cTn id="63" dur="500"/>
                                        <p:tgtEl>
                                          <p:spTgt spid="21"/>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barn(inVertical)">
                                      <p:cBhvr>
                                        <p:cTn id="66" dur="500"/>
                                        <p:tgtEl>
                                          <p:spTgt spid="22"/>
                                        </p:tgtEl>
                                      </p:cBhvr>
                                    </p:animEffect>
                                  </p:childTnLst>
                                </p:cTn>
                              </p:par>
                              <p:par>
                                <p:cTn id="67" presetID="16" presetClass="entr" presetSubtype="21"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barn(inVertical)">
                                      <p:cBhvr>
                                        <p:cTn id="69" dur="500"/>
                                        <p:tgtEl>
                                          <p:spTgt spid="30"/>
                                        </p:tgtEl>
                                      </p:cBhvr>
                                    </p:animEffect>
                                  </p:childTnLst>
                                </p:cTn>
                              </p:par>
                              <p:par>
                                <p:cTn id="70" presetID="16" presetClass="entr" presetSubtype="21" fill="hold" grpId="0" nodeType="with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barn(inVertical)">
                                      <p:cBhvr>
                                        <p:cTn id="7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4" grpId="0" animBg="1"/>
      <p:bldP spid="27" grpId="0"/>
      <p:bldP spid="28" grpId="0" animBg="1"/>
      <p:bldP spid="29" grpId="0" animBg="1"/>
      <p:bldP spid="30" grpId="0" animBg="1"/>
      <p:bldP spid="32" grpId="0" animBg="1"/>
      <p:bldP spid="34" grpId="0"/>
      <p:bldP spid="9" grpId="0" animBg="1"/>
      <p:bldP spid="14" grpId="0" animBg="1"/>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07C0481B-43C6-6321-3A7B-034BB9228BD9}"/>
              </a:ext>
            </a:extLst>
          </p:cNvPr>
          <p:cNvGrpSpPr/>
          <p:nvPr/>
        </p:nvGrpSpPr>
        <p:grpSpPr>
          <a:xfrm>
            <a:off x="2244436" y="1473257"/>
            <a:ext cx="3851564" cy="2431473"/>
            <a:chOff x="2244436" y="1921977"/>
            <a:chExt cx="3851564" cy="2431473"/>
          </a:xfrm>
        </p:grpSpPr>
        <p:sp>
          <p:nvSpPr>
            <p:cNvPr id="6" name="Oval 5">
              <a:extLst>
                <a:ext uri="{FF2B5EF4-FFF2-40B4-BE49-F238E27FC236}">
                  <a16:creationId xmlns:a16="http://schemas.microsoft.com/office/drawing/2014/main" id="{B92DFCDC-BAA8-0002-1147-6C99F70F9E6F}"/>
                </a:ext>
              </a:extLst>
            </p:cNvPr>
            <p:cNvSpPr/>
            <p:nvPr/>
          </p:nvSpPr>
          <p:spPr>
            <a:xfrm>
              <a:off x="2244436" y="1921977"/>
              <a:ext cx="3851564" cy="2431473"/>
            </a:xfrm>
            <a:prstGeom prst="ellipse">
              <a:avLst/>
            </a:prstGeom>
            <a:solidFill>
              <a:schemeClr val="accent1">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831283A8-38C8-C600-AA22-1D4C88800FFF}"/>
                </a:ext>
              </a:extLst>
            </p:cNvPr>
            <p:cNvSpPr txBox="1"/>
            <p:nvPr/>
          </p:nvSpPr>
          <p:spPr>
            <a:xfrm>
              <a:off x="3216238" y="2134475"/>
              <a:ext cx="19079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Client / Docker CLI</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3" name="Arrow: Down 32">
            <a:extLst>
              <a:ext uri="{FF2B5EF4-FFF2-40B4-BE49-F238E27FC236}">
                <a16:creationId xmlns:a16="http://schemas.microsoft.com/office/drawing/2014/main" id="{A8E7C697-F26A-AA4A-C31C-EB89B30B4822}"/>
              </a:ext>
            </a:extLst>
          </p:cNvPr>
          <p:cNvSpPr/>
          <p:nvPr/>
        </p:nvSpPr>
        <p:spPr>
          <a:xfrm>
            <a:off x="4025389" y="2006766"/>
            <a:ext cx="289654" cy="374054"/>
          </a:xfrm>
          <a:prstGeom prst="downArrow">
            <a:avLst>
              <a:gd name="adj1" fmla="val 50000"/>
              <a:gd name="adj2" fmla="val 80007"/>
            </a:avLst>
          </a:prstGeom>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D2052334-8F67-E076-9E11-C6D0A6C9316D}"/>
              </a:ext>
            </a:extLst>
          </p:cNvPr>
          <p:cNvGrpSpPr/>
          <p:nvPr/>
        </p:nvGrpSpPr>
        <p:grpSpPr>
          <a:xfrm>
            <a:off x="2558473" y="2267585"/>
            <a:ext cx="3223491" cy="1637145"/>
            <a:chOff x="2558473" y="2716305"/>
            <a:chExt cx="3223491" cy="1637145"/>
          </a:xfrm>
        </p:grpSpPr>
        <p:sp>
          <p:nvSpPr>
            <p:cNvPr id="7" name="Oval 6">
              <a:extLst>
                <a:ext uri="{FF2B5EF4-FFF2-40B4-BE49-F238E27FC236}">
                  <a16:creationId xmlns:a16="http://schemas.microsoft.com/office/drawing/2014/main" id="{0B5E6C99-6862-B99A-4E16-446F9BF6BD2E}"/>
                </a:ext>
              </a:extLst>
            </p:cNvPr>
            <p:cNvSpPr/>
            <p:nvPr/>
          </p:nvSpPr>
          <p:spPr>
            <a:xfrm>
              <a:off x="2558473" y="2716305"/>
              <a:ext cx="3223491" cy="1637145"/>
            </a:xfrm>
            <a:prstGeom prst="ellipse">
              <a:avLst/>
            </a:prstGeom>
            <a:solidFill>
              <a:schemeClr val="accent1">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8D4958EF-4B90-47FF-452C-1C93408C5C50}"/>
                </a:ext>
              </a:extLst>
            </p:cNvPr>
            <p:cNvSpPr txBox="1"/>
            <p:nvPr/>
          </p:nvSpPr>
          <p:spPr>
            <a:xfrm>
              <a:off x="3696466" y="2873384"/>
              <a:ext cx="9475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Rest API</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0079DB1E-78DE-5863-9F60-C27D10E9A2E9}"/>
              </a:ext>
            </a:extLst>
          </p:cNvPr>
          <p:cNvSpPr>
            <a:spLocks noGrp="1"/>
          </p:cNvSpPr>
          <p:nvPr>
            <p:ph type="title"/>
          </p:nvPr>
        </p:nvSpPr>
        <p:spPr/>
        <p:txBody>
          <a:bodyPr/>
          <a:lstStyle/>
          <a:p>
            <a:r>
              <a:rPr lang="en-GB" dirty="0"/>
              <a:t>Docker – Behind the scenes</a:t>
            </a:r>
            <a:endParaRPr lang="en-IN" dirty="0"/>
          </a:p>
        </p:txBody>
      </p:sp>
      <p:cxnSp>
        <p:nvCxnSpPr>
          <p:cNvPr id="14" name="Connector: Curved 13">
            <a:extLst>
              <a:ext uri="{FF2B5EF4-FFF2-40B4-BE49-F238E27FC236}">
                <a16:creationId xmlns:a16="http://schemas.microsoft.com/office/drawing/2014/main" id="{C9136650-C4B2-8245-5A24-2A2F848516E7}"/>
              </a:ext>
            </a:extLst>
          </p:cNvPr>
          <p:cNvCxnSpPr/>
          <p:nvPr/>
        </p:nvCxnSpPr>
        <p:spPr>
          <a:xfrm rot="10800000" flipV="1">
            <a:off x="5332248" y="1800555"/>
            <a:ext cx="1330610" cy="467030"/>
          </a:xfrm>
          <a:prstGeom prst="curvedConnector3">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15" name="Rectangle: Rounded Corners 14">
            <a:extLst>
              <a:ext uri="{FF2B5EF4-FFF2-40B4-BE49-F238E27FC236}">
                <a16:creationId xmlns:a16="http://schemas.microsoft.com/office/drawing/2014/main" id="{C86438AB-F209-3638-3A96-A765BE982AA2}"/>
              </a:ext>
            </a:extLst>
          </p:cNvPr>
          <p:cNvSpPr/>
          <p:nvPr/>
        </p:nvSpPr>
        <p:spPr>
          <a:xfrm>
            <a:off x="6883575" y="1636906"/>
            <a:ext cx="2616329" cy="333917"/>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CLI / ‘docker’</a:t>
            </a:r>
            <a:r>
              <a:rPr kumimoji="0" lang="en-GB"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 command</a:t>
            </a:r>
            <a:endParaRPr kumimoji="0" lang="en-IN" sz="1800" b="0" i="1"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cxnSp>
        <p:nvCxnSpPr>
          <p:cNvPr id="16" name="Connector: Curved 15">
            <a:extLst>
              <a:ext uri="{FF2B5EF4-FFF2-40B4-BE49-F238E27FC236}">
                <a16:creationId xmlns:a16="http://schemas.microsoft.com/office/drawing/2014/main" id="{AB7A94F6-D5BD-C47B-37C9-61CAC7E43FCF}"/>
              </a:ext>
            </a:extLst>
          </p:cNvPr>
          <p:cNvCxnSpPr>
            <a:cxnSpLocks/>
          </p:cNvCxnSpPr>
          <p:nvPr/>
        </p:nvCxnSpPr>
        <p:spPr>
          <a:xfrm rot="10800000" flipV="1">
            <a:off x="5038436" y="2595811"/>
            <a:ext cx="1660804" cy="355264"/>
          </a:xfrm>
          <a:prstGeom prst="curvedConnector3">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17" name="Rectangle: Rounded Corners 16">
            <a:extLst>
              <a:ext uri="{FF2B5EF4-FFF2-40B4-BE49-F238E27FC236}">
                <a16:creationId xmlns:a16="http://schemas.microsoft.com/office/drawing/2014/main" id="{3375E475-1027-0924-DF47-0F66E1987998}"/>
              </a:ext>
            </a:extLst>
          </p:cNvPr>
          <p:cNvSpPr/>
          <p:nvPr/>
        </p:nvSpPr>
        <p:spPr>
          <a:xfrm>
            <a:off x="6919957" y="2432162"/>
            <a:ext cx="2616329" cy="333917"/>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Rest Interface</a:t>
            </a:r>
            <a:endParaRPr kumimoji="0" lang="en-IN" sz="1800" b="0" i="1"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cxnSp>
        <p:nvCxnSpPr>
          <p:cNvPr id="18" name="Connector: Curved 17">
            <a:extLst>
              <a:ext uri="{FF2B5EF4-FFF2-40B4-BE49-F238E27FC236}">
                <a16:creationId xmlns:a16="http://schemas.microsoft.com/office/drawing/2014/main" id="{C2B18654-14A1-0366-23ED-67188F0D6EF6}"/>
              </a:ext>
            </a:extLst>
          </p:cNvPr>
          <p:cNvCxnSpPr>
            <a:cxnSpLocks/>
          </p:cNvCxnSpPr>
          <p:nvPr/>
        </p:nvCxnSpPr>
        <p:spPr>
          <a:xfrm rot="10800000" flipV="1">
            <a:off x="4738720" y="3223181"/>
            <a:ext cx="1924139" cy="281534"/>
          </a:xfrm>
          <a:prstGeom prst="curvedConnector3">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19" name="Rectangle: Rounded Corners 18">
            <a:extLst>
              <a:ext uri="{FF2B5EF4-FFF2-40B4-BE49-F238E27FC236}">
                <a16:creationId xmlns:a16="http://schemas.microsoft.com/office/drawing/2014/main" id="{711A9908-3714-1828-7D38-554DE9D87220}"/>
              </a:ext>
            </a:extLst>
          </p:cNvPr>
          <p:cNvSpPr/>
          <p:nvPr/>
        </p:nvSpPr>
        <p:spPr>
          <a:xfrm>
            <a:off x="6883575" y="3059532"/>
            <a:ext cx="2616329" cy="333917"/>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a:t>
            </a:r>
            <a:r>
              <a:rPr kumimoji="0" lang="en-GB" sz="1800" b="0" i="1" u="none" strike="noStrike" kern="1200" cap="none" spc="0" normalizeH="0" baseline="0" noProof="0" dirty="0" err="1">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dockerd</a:t>
            </a:r>
            <a:r>
              <a:rPr kumimoji="0" lang="en-GB" sz="1800" b="0" i="1"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a:t>
            </a:r>
            <a:r>
              <a:rPr kumimoji="0" lang="en-GB"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 command</a:t>
            </a:r>
            <a:endParaRPr kumimoji="0" lang="en-IN" sz="1800" b="0" i="1"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graphicFrame>
        <p:nvGraphicFramePr>
          <p:cNvPr id="22" name="Table 22">
            <a:extLst>
              <a:ext uri="{FF2B5EF4-FFF2-40B4-BE49-F238E27FC236}">
                <a16:creationId xmlns:a16="http://schemas.microsoft.com/office/drawing/2014/main" id="{1DDABDC2-DB0B-5A7E-BE18-0639591EBC55}"/>
              </a:ext>
            </a:extLst>
          </p:cNvPr>
          <p:cNvGraphicFramePr>
            <a:graphicFrameLocks noGrp="1"/>
          </p:cNvGraphicFramePr>
          <p:nvPr/>
        </p:nvGraphicFramePr>
        <p:xfrm>
          <a:off x="288963" y="1588419"/>
          <a:ext cx="1098474" cy="1219200"/>
        </p:xfrm>
        <a:graphic>
          <a:graphicData uri="http://schemas.openxmlformats.org/drawingml/2006/table">
            <a:tbl>
              <a:tblPr bandRow="1">
                <a:tableStyleId>{5C22544A-7EE6-4342-B048-85BDC9FD1C3A}</a:tableStyleId>
              </a:tblPr>
              <a:tblGrid>
                <a:gridCol w="1098474">
                  <a:extLst>
                    <a:ext uri="{9D8B030D-6E8A-4147-A177-3AD203B41FA5}">
                      <a16:colId xmlns:a16="http://schemas.microsoft.com/office/drawing/2014/main" val="236051131"/>
                    </a:ext>
                  </a:extLst>
                </a:gridCol>
              </a:tblGrid>
              <a:tr h="242756">
                <a:tc>
                  <a:txBody>
                    <a:bodyPr/>
                    <a:lstStyle/>
                    <a:p>
                      <a:r>
                        <a:rPr lang="en-GB" sz="1400" dirty="0"/>
                        <a:t>Containers</a:t>
                      </a:r>
                      <a:endParaRPr lang="en-IN" sz="1400" dirty="0"/>
                    </a:p>
                  </a:txBody>
                  <a:tcPr/>
                </a:tc>
                <a:extLst>
                  <a:ext uri="{0D108BD9-81ED-4DB2-BD59-A6C34878D82A}">
                    <a16:rowId xmlns:a16="http://schemas.microsoft.com/office/drawing/2014/main" val="2144543470"/>
                  </a:ext>
                </a:extLst>
              </a:tr>
              <a:tr h="242756">
                <a:tc>
                  <a:txBody>
                    <a:bodyPr/>
                    <a:lstStyle/>
                    <a:p>
                      <a:r>
                        <a:rPr lang="en-GB" sz="1400" dirty="0"/>
                        <a:t>Images</a:t>
                      </a:r>
                      <a:endParaRPr lang="en-IN" sz="1400" dirty="0"/>
                    </a:p>
                  </a:txBody>
                  <a:tcPr/>
                </a:tc>
                <a:extLst>
                  <a:ext uri="{0D108BD9-81ED-4DB2-BD59-A6C34878D82A}">
                    <a16:rowId xmlns:a16="http://schemas.microsoft.com/office/drawing/2014/main" val="4176241427"/>
                  </a:ext>
                </a:extLst>
              </a:tr>
              <a:tr h="242756">
                <a:tc>
                  <a:txBody>
                    <a:bodyPr/>
                    <a:lstStyle/>
                    <a:p>
                      <a:r>
                        <a:rPr lang="en-GB" sz="1400" dirty="0"/>
                        <a:t>Volumes</a:t>
                      </a:r>
                      <a:endParaRPr lang="en-IN" sz="1400" dirty="0"/>
                    </a:p>
                  </a:txBody>
                  <a:tcPr/>
                </a:tc>
                <a:extLst>
                  <a:ext uri="{0D108BD9-81ED-4DB2-BD59-A6C34878D82A}">
                    <a16:rowId xmlns:a16="http://schemas.microsoft.com/office/drawing/2014/main" val="1020788422"/>
                  </a:ext>
                </a:extLst>
              </a:tr>
              <a:tr h="242756">
                <a:tc>
                  <a:txBody>
                    <a:bodyPr/>
                    <a:lstStyle/>
                    <a:p>
                      <a:r>
                        <a:rPr lang="en-GB" sz="1400" dirty="0"/>
                        <a:t>Networks</a:t>
                      </a:r>
                      <a:endParaRPr lang="en-IN" sz="1400" dirty="0"/>
                    </a:p>
                  </a:txBody>
                  <a:tcPr/>
                </a:tc>
                <a:extLst>
                  <a:ext uri="{0D108BD9-81ED-4DB2-BD59-A6C34878D82A}">
                    <a16:rowId xmlns:a16="http://schemas.microsoft.com/office/drawing/2014/main" val="95138232"/>
                  </a:ext>
                </a:extLst>
              </a:tr>
            </a:tbl>
          </a:graphicData>
        </a:graphic>
      </p:graphicFrame>
      <p:sp>
        <p:nvSpPr>
          <p:cNvPr id="23" name="Arrow: Striped Right 22">
            <a:extLst>
              <a:ext uri="{FF2B5EF4-FFF2-40B4-BE49-F238E27FC236}">
                <a16:creationId xmlns:a16="http://schemas.microsoft.com/office/drawing/2014/main" id="{8F0604CB-86F6-E2D9-7455-B88BD413006B}"/>
              </a:ext>
            </a:extLst>
          </p:cNvPr>
          <p:cNvSpPr/>
          <p:nvPr/>
        </p:nvSpPr>
        <p:spPr>
          <a:xfrm rot="12441518" flipV="1">
            <a:off x="1378286" y="1994308"/>
            <a:ext cx="1036368" cy="376976"/>
          </a:xfrm>
          <a:prstGeom prst="stripedRightArrow">
            <a:avLst>
              <a:gd name="adj1" fmla="val 50000"/>
              <a:gd name="adj2" fmla="val 93258"/>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Manages</a:t>
            </a:r>
            <a:endParaRPr kumimoji="0" lang="en-IN" sz="11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BAA74D06-955E-5CDA-22D2-235A07D4FFE0}"/>
              </a:ext>
            </a:extLst>
          </p:cNvPr>
          <p:cNvSpPr/>
          <p:nvPr/>
        </p:nvSpPr>
        <p:spPr>
          <a:xfrm>
            <a:off x="548275" y="4307182"/>
            <a:ext cx="2667482" cy="711200"/>
          </a:xfrm>
          <a:prstGeom prst="rect">
            <a:avLst/>
          </a:prstGeom>
          <a:solidFill>
            <a:schemeClr val="accent4">
              <a:lumMod val="20000"/>
              <a:lumOff val="80000"/>
            </a:schemeClr>
          </a:solid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OCI Standard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a:t>
            </a:r>
            <a:r>
              <a:rPr kumimoji="0" lang="en-GB"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Open Container Initiative</a:t>
            </a:r>
            <a:r>
              <a:rPr kumimoji="0" lang="en-GB"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a:t>
            </a:r>
            <a:endParaRPr kumimoji="0" lang="en-IN"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35" name="Arrow: Down 34">
            <a:extLst>
              <a:ext uri="{FF2B5EF4-FFF2-40B4-BE49-F238E27FC236}">
                <a16:creationId xmlns:a16="http://schemas.microsoft.com/office/drawing/2014/main" id="{D853818F-93DF-0283-3C5F-4A17DF888C42}"/>
              </a:ext>
            </a:extLst>
          </p:cNvPr>
          <p:cNvSpPr/>
          <p:nvPr/>
        </p:nvSpPr>
        <p:spPr>
          <a:xfrm>
            <a:off x="4025389" y="2733669"/>
            <a:ext cx="289654" cy="374054"/>
          </a:xfrm>
          <a:prstGeom prst="downArrow">
            <a:avLst>
              <a:gd name="adj1" fmla="val 50000"/>
              <a:gd name="adj2" fmla="val 80007"/>
            </a:avLst>
          </a:prstGeom>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2C90247A-61F2-83AD-66C8-54ED1EE20F47}"/>
              </a:ext>
            </a:extLst>
          </p:cNvPr>
          <p:cNvSpPr/>
          <p:nvPr/>
        </p:nvSpPr>
        <p:spPr>
          <a:xfrm>
            <a:off x="3302000" y="2951075"/>
            <a:ext cx="1736436" cy="953655"/>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Docker Daemon</a:t>
            </a:r>
          </a:p>
        </p:txBody>
      </p:sp>
      <p:sp>
        <p:nvSpPr>
          <p:cNvPr id="36" name="Arrow: Down 35">
            <a:extLst>
              <a:ext uri="{FF2B5EF4-FFF2-40B4-BE49-F238E27FC236}">
                <a16:creationId xmlns:a16="http://schemas.microsoft.com/office/drawing/2014/main" id="{9CC3A724-5F8E-75A2-7596-87945E3F21EF}"/>
              </a:ext>
            </a:extLst>
          </p:cNvPr>
          <p:cNvSpPr/>
          <p:nvPr/>
        </p:nvSpPr>
        <p:spPr>
          <a:xfrm>
            <a:off x="4025389" y="3725974"/>
            <a:ext cx="289654" cy="374054"/>
          </a:xfrm>
          <a:prstGeom prst="downArrow">
            <a:avLst>
              <a:gd name="adj1" fmla="val 50000"/>
              <a:gd name="adj2" fmla="val 80007"/>
            </a:avLst>
          </a:prstGeom>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0BB642DF-2F9D-5C4E-C5AE-BB59F1E060E5}"/>
              </a:ext>
            </a:extLst>
          </p:cNvPr>
          <p:cNvSpPr/>
          <p:nvPr/>
        </p:nvSpPr>
        <p:spPr>
          <a:xfrm>
            <a:off x="3556480" y="4025473"/>
            <a:ext cx="1227473" cy="637309"/>
          </a:xfrm>
          <a:prstGeom prst="ellipse">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err="1">
                <a:ln>
                  <a:noFill/>
                </a:ln>
                <a:solidFill>
                  <a:prstClr val="white"/>
                </a:solidFill>
                <a:effectLst/>
                <a:uLnTx/>
                <a:uFillTx/>
                <a:latin typeface="Calibri" panose="020F0502020204030204"/>
                <a:ea typeface="+mn-ea"/>
                <a:cs typeface="+mn-cs"/>
              </a:rPr>
              <a:t>containerd</a:t>
            </a:r>
            <a:endParaRPr kumimoji="0" lang="en-IN"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 name="Arrow: Down 36">
            <a:extLst>
              <a:ext uri="{FF2B5EF4-FFF2-40B4-BE49-F238E27FC236}">
                <a16:creationId xmlns:a16="http://schemas.microsoft.com/office/drawing/2014/main" id="{0FB4F3C3-9FA7-6B10-65F0-DE9EBA44C5C1}"/>
              </a:ext>
            </a:extLst>
          </p:cNvPr>
          <p:cNvSpPr/>
          <p:nvPr/>
        </p:nvSpPr>
        <p:spPr>
          <a:xfrm>
            <a:off x="4025389" y="4498537"/>
            <a:ext cx="289654" cy="374054"/>
          </a:xfrm>
          <a:prstGeom prst="downArrow">
            <a:avLst>
              <a:gd name="adj1" fmla="val 50000"/>
              <a:gd name="adj2" fmla="val 80007"/>
            </a:avLst>
          </a:prstGeom>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5399ECE3-540D-F1D1-5B99-AB9322057A27}"/>
              </a:ext>
            </a:extLst>
          </p:cNvPr>
          <p:cNvSpPr/>
          <p:nvPr/>
        </p:nvSpPr>
        <p:spPr>
          <a:xfrm>
            <a:off x="3556480" y="4708345"/>
            <a:ext cx="1227473" cy="667265"/>
          </a:xfrm>
          <a:prstGeom prst="ellipse">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err="1">
                <a:ln>
                  <a:noFill/>
                </a:ln>
                <a:solidFill>
                  <a:prstClr val="white"/>
                </a:solidFill>
                <a:effectLst/>
                <a:uLnTx/>
                <a:uFillTx/>
                <a:latin typeface="Calibri" panose="020F0502020204030204"/>
                <a:ea typeface="+mn-ea"/>
                <a:cs typeface="+mn-cs"/>
              </a:rPr>
              <a:t>runc</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B6F5984B-96B5-B001-0418-20A784F04991}"/>
              </a:ext>
            </a:extLst>
          </p:cNvPr>
          <p:cNvSpPr/>
          <p:nvPr/>
        </p:nvSpPr>
        <p:spPr>
          <a:xfrm>
            <a:off x="3277082" y="3978523"/>
            <a:ext cx="1736436" cy="1451058"/>
          </a:xfrm>
          <a:prstGeom prst="rect">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1" name="Group 40">
            <a:extLst>
              <a:ext uri="{FF2B5EF4-FFF2-40B4-BE49-F238E27FC236}">
                <a16:creationId xmlns:a16="http://schemas.microsoft.com/office/drawing/2014/main" id="{1D51F7A9-0FF7-A35E-8D51-DB565D87E719}"/>
              </a:ext>
            </a:extLst>
          </p:cNvPr>
          <p:cNvGrpSpPr/>
          <p:nvPr/>
        </p:nvGrpSpPr>
        <p:grpSpPr>
          <a:xfrm>
            <a:off x="1429600" y="6257468"/>
            <a:ext cx="9332801" cy="510811"/>
            <a:chOff x="882904" y="6257468"/>
            <a:chExt cx="9332801" cy="510811"/>
          </a:xfrm>
          <a:effectLst>
            <a:glow rad="228600">
              <a:schemeClr val="accent3">
                <a:satMod val="175000"/>
                <a:alpha val="40000"/>
              </a:schemeClr>
            </a:glow>
          </a:effectLst>
        </p:grpSpPr>
        <p:sp>
          <p:nvSpPr>
            <p:cNvPr id="38" name="Rectangle 37">
              <a:extLst>
                <a:ext uri="{FF2B5EF4-FFF2-40B4-BE49-F238E27FC236}">
                  <a16:creationId xmlns:a16="http://schemas.microsoft.com/office/drawing/2014/main" id="{55CB1342-414E-3540-5437-A204429736C1}"/>
                </a:ext>
              </a:extLst>
            </p:cNvPr>
            <p:cNvSpPr/>
            <p:nvPr/>
          </p:nvSpPr>
          <p:spPr>
            <a:xfrm>
              <a:off x="882904" y="6257468"/>
              <a:ext cx="2161309" cy="471055"/>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w="9525">
              <a:solidFill>
                <a:schemeClr val="tx1"/>
              </a:solidFill>
            </a:ln>
            <a:scene3d>
              <a:camera prst="orthographicFront"/>
              <a:lightRig rig="threePt" dir="t"/>
            </a:scene3d>
            <a:sp3d>
              <a:bevelT prst="angle"/>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namespaces</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26B520C4-8499-A287-90B9-937A92AE23F7}"/>
                </a:ext>
              </a:extLst>
            </p:cNvPr>
            <p:cNvSpPr/>
            <p:nvPr/>
          </p:nvSpPr>
          <p:spPr>
            <a:xfrm>
              <a:off x="4422468" y="6292217"/>
              <a:ext cx="2161309" cy="471055"/>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w="9525">
              <a:solidFill>
                <a:schemeClr val="tx1"/>
              </a:solidFill>
            </a:ln>
            <a:scene3d>
              <a:camera prst="orthographicFront"/>
              <a:lightRig rig="threePt" dir="t"/>
            </a:scene3d>
            <a:sp3d>
              <a:bevelT prst="angle"/>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err="1">
                  <a:ln>
                    <a:noFill/>
                  </a:ln>
                  <a:solidFill>
                    <a:prstClr val="white"/>
                  </a:solidFill>
                  <a:effectLst/>
                  <a:uLnTx/>
                  <a:uFillTx/>
                  <a:latin typeface="Calibri" panose="020F0502020204030204"/>
                  <a:ea typeface="+mn-ea"/>
                  <a:cs typeface="+mn-cs"/>
                </a:rPr>
                <a:t>cgroups</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8DC25274-9781-95EC-0CE4-1AECC13ADC51}"/>
                </a:ext>
              </a:extLst>
            </p:cNvPr>
            <p:cNvSpPr/>
            <p:nvPr/>
          </p:nvSpPr>
          <p:spPr>
            <a:xfrm>
              <a:off x="7962032" y="6297224"/>
              <a:ext cx="2253673" cy="471055"/>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w="9525">
              <a:solidFill>
                <a:schemeClr val="tx1"/>
              </a:solidFill>
            </a:ln>
            <a:scene3d>
              <a:camera prst="orthographicFront"/>
              <a:lightRig rig="threePt" dir="t"/>
            </a:scene3d>
            <a:sp3d>
              <a:bevelT prst="angle"/>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Union filesystem</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42" name="Rectangle 41">
            <a:extLst>
              <a:ext uri="{FF2B5EF4-FFF2-40B4-BE49-F238E27FC236}">
                <a16:creationId xmlns:a16="http://schemas.microsoft.com/office/drawing/2014/main" id="{E5A35FA9-FD88-4CDB-E409-0D07C652047B}"/>
              </a:ext>
            </a:extLst>
          </p:cNvPr>
          <p:cNvSpPr/>
          <p:nvPr/>
        </p:nvSpPr>
        <p:spPr>
          <a:xfrm>
            <a:off x="1" y="5895312"/>
            <a:ext cx="12192000" cy="209809"/>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Linux Kernel</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0905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p:cTn id="11" dur="1000" fill="hold"/>
                                        <p:tgtEl>
                                          <p:spTgt spid="24"/>
                                        </p:tgtEl>
                                        <p:attrNameLst>
                                          <p:attrName>ppt_w</p:attrName>
                                        </p:attrNameLst>
                                      </p:cBhvr>
                                      <p:tavLst>
                                        <p:tav tm="0">
                                          <p:val>
                                            <p:fltVal val="0"/>
                                          </p:val>
                                        </p:tav>
                                        <p:tav tm="100000">
                                          <p:val>
                                            <p:strVal val="#ppt_w"/>
                                          </p:val>
                                        </p:tav>
                                      </p:tavLst>
                                    </p:anim>
                                    <p:anim calcmode="lin" valueType="num">
                                      <p:cBhvr>
                                        <p:cTn id="12" dur="1000" fill="hold"/>
                                        <p:tgtEl>
                                          <p:spTgt spid="24"/>
                                        </p:tgtEl>
                                        <p:attrNameLst>
                                          <p:attrName>ppt_h</p:attrName>
                                        </p:attrNameLst>
                                      </p:cBhvr>
                                      <p:tavLst>
                                        <p:tav tm="0">
                                          <p:val>
                                            <p:fltVal val="0"/>
                                          </p:val>
                                        </p:tav>
                                        <p:tav tm="100000">
                                          <p:val>
                                            <p:strVal val="#ppt_h"/>
                                          </p:val>
                                        </p:tav>
                                      </p:tavLst>
                                    </p:anim>
                                    <p:animEffect transition="in" filter="fade">
                                      <p:cBhvr>
                                        <p:cTn id="13" dur="1000"/>
                                        <p:tgtEl>
                                          <p:spTgt spid="24"/>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1000"/>
                                        <p:tgtEl>
                                          <p:spTgt spid="35"/>
                                        </p:tgtEl>
                                      </p:cBhvr>
                                    </p:animEffect>
                                  </p:childTnLst>
                                </p:cTn>
                              </p:par>
                            </p:childTnLst>
                          </p:cTn>
                        </p:par>
                        <p:par>
                          <p:cTn id="26" fill="hold">
                            <p:stCondLst>
                              <p:cond delay="1000"/>
                            </p:stCondLst>
                            <p:childTnLst>
                              <p:par>
                                <p:cTn id="27" presetID="53" presetClass="entr" presetSubtype="16"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p:cTn id="29" dur="1000" fill="hold"/>
                                        <p:tgtEl>
                                          <p:spTgt spid="8"/>
                                        </p:tgtEl>
                                        <p:attrNameLst>
                                          <p:attrName>ppt_w</p:attrName>
                                        </p:attrNameLst>
                                      </p:cBhvr>
                                      <p:tavLst>
                                        <p:tav tm="0">
                                          <p:val>
                                            <p:fltVal val="0"/>
                                          </p:val>
                                        </p:tav>
                                        <p:tav tm="100000">
                                          <p:val>
                                            <p:strVal val="#ppt_w"/>
                                          </p:val>
                                        </p:tav>
                                      </p:tavLst>
                                    </p:anim>
                                    <p:anim calcmode="lin" valueType="num">
                                      <p:cBhvr>
                                        <p:cTn id="30" dur="1000" fill="hold"/>
                                        <p:tgtEl>
                                          <p:spTgt spid="8"/>
                                        </p:tgtEl>
                                        <p:attrNameLst>
                                          <p:attrName>ppt_h</p:attrName>
                                        </p:attrNameLst>
                                      </p:cBhvr>
                                      <p:tavLst>
                                        <p:tav tm="0">
                                          <p:val>
                                            <p:fltVal val="0"/>
                                          </p:val>
                                        </p:tav>
                                        <p:tav tm="100000">
                                          <p:val>
                                            <p:strVal val="#ppt_h"/>
                                          </p:val>
                                        </p:tav>
                                      </p:tavLst>
                                    </p:anim>
                                    <p:animEffect transition="in" filter="fade">
                                      <p:cBhvr>
                                        <p:cTn id="31" dur="1000"/>
                                        <p:tgtEl>
                                          <p:spTgt spid="8"/>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1000"/>
                                        <p:tgtEl>
                                          <p:spTgt spid="36"/>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1000"/>
                                        <p:tgtEl>
                                          <p:spTgt spid="26"/>
                                        </p:tgtEl>
                                      </p:cBhvr>
                                    </p:animEffect>
                                  </p:childTnLst>
                                </p:cTn>
                              </p:par>
                            </p:childTnLst>
                          </p:cTn>
                        </p:par>
                        <p:par>
                          <p:cTn id="48" fill="hold">
                            <p:stCondLst>
                              <p:cond delay="2000"/>
                            </p:stCondLst>
                            <p:childTnLst>
                              <p:par>
                                <p:cTn id="49" presetID="10" presetClass="entr" presetSubtype="0" fill="hold" grpId="0" nodeType="after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1000"/>
                                        <p:tgtEl>
                                          <p:spTgt spid="37"/>
                                        </p:tgtEl>
                                      </p:cBhvr>
                                    </p:animEffect>
                                  </p:childTnLst>
                                </p:cTn>
                              </p:par>
                            </p:childTnLst>
                          </p:cTn>
                        </p:par>
                        <p:par>
                          <p:cTn id="52" fill="hold">
                            <p:stCondLst>
                              <p:cond delay="3000"/>
                            </p:stCondLst>
                            <p:childTnLst>
                              <p:par>
                                <p:cTn id="53" presetID="10" presetClass="entr" presetSubtype="0" fill="hold" grpId="0" nodeType="after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1000"/>
                                        <p:tgtEl>
                                          <p:spTgt spid="27"/>
                                        </p:tgtEl>
                                      </p:cBhvr>
                                    </p:animEffect>
                                  </p:childTnLst>
                                </p:cTn>
                              </p:par>
                            </p:childTnLst>
                          </p:cTn>
                        </p:par>
                      </p:childTnLst>
                    </p:cTn>
                  </p:par>
                  <p:par>
                    <p:cTn id="56" fill="hold">
                      <p:stCondLst>
                        <p:cond delay="indefinite"/>
                      </p:stCondLst>
                      <p:childTnLst>
                        <p:par>
                          <p:cTn id="57" fill="hold">
                            <p:stCondLst>
                              <p:cond delay="0"/>
                            </p:stCondLst>
                            <p:childTnLst>
                              <p:par>
                                <p:cTn id="58" presetID="21" presetClass="entr" presetSubtype="1" fill="hold" grpId="0" nodeType="click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wheel(1)">
                                      <p:cBhvr>
                                        <p:cTn id="60" dur="2000"/>
                                        <p:tgtEl>
                                          <p:spTgt spid="28"/>
                                        </p:tgtEl>
                                      </p:cBhvr>
                                    </p:animEffect>
                                  </p:childTnLst>
                                </p:cTn>
                              </p:par>
                            </p:childTnLst>
                          </p:cTn>
                        </p:par>
                        <p:par>
                          <p:cTn id="61" fill="hold">
                            <p:stCondLst>
                              <p:cond delay="2000"/>
                            </p:stCondLst>
                            <p:childTnLst>
                              <p:par>
                                <p:cTn id="62" presetID="2" presetClass="entr" presetSubtype="8" fill="hold" grpId="0" nodeType="afterEffect">
                                  <p:stCondLst>
                                    <p:cond delay="0"/>
                                  </p:stCondLst>
                                  <p:childTnLst>
                                    <p:set>
                                      <p:cBhvr>
                                        <p:cTn id="63" dur="1" fill="hold">
                                          <p:stCondLst>
                                            <p:cond delay="0"/>
                                          </p:stCondLst>
                                        </p:cTn>
                                        <p:tgtEl>
                                          <p:spTgt spid="29"/>
                                        </p:tgtEl>
                                        <p:attrNameLst>
                                          <p:attrName>style.visibility</p:attrName>
                                        </p:attrNameLst>
                                      </p:cBhvr>
                                      <p:to>
                                        <p:strVal val="visible"/>
                                      </p:to>
                                    </p:set>
                                    <p:anim calcmode="lin" valueType="num">
                                      <p:cBhvr additive="base">
                                        <p:cTn id="64" dur="1000" fill="hold"/>
                                        <p:tgtEl>
                                          <p:spTgt spid="29"/>
                                        </p:tgtEl>
                                        <p:attrNameLst>
                                          <p:attrName>ppt_x</p:attrName>
                                        </p:attrNameLst>
                                      </p:cBhvr>
                                      <p:tavLst>
                                        <p:tav tm="0">
                                          <p:val>
                                            <p:strVal val="0-#ppt_w/2"/>
                                          </p:val>
                                        </p:tav>
                                        <p:tav tm="100000">
                                          <p:val>
                                            <p:strVal val="#ppt_x"/>
                                          </p:val>
                                        </p:tav>
                                      </p:tavLst>
                                    </p:anim>
                                    <p:anim calcmode="lin" valueType="num">
                                      <p:cBhvr additive="base">
                                        <p:cTn id="65" dur="10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fade">
                                      <p:cBhvr>
                                        <p:cTn id="70" dur="500"/>
                                        <p:tgtEl>
                                          <p:spTgt spid="42"/>
                                        </p:tgtEl>
                                      </p:cBhvr>
                                    </p:animEffect>
                                  </p:childTnLst>
                                </p:cTn>
                              </p:par>
                            </p:childTnLst>
                          </p:cTn>
                        </p:par>
                        <p:par>
                          <p:cTn id="71" fill="hold">
                            <p:stCondLst>
                              <p:cond delay="500"/>
                            </p:stCondLst>
                            <p:childTnLst>
                              <p:par>
                                <p:cTn id="72" presetID="10" presetClass="entr" presetSubtype="0" fill="hold" nodeType="afterEffect">
                                  <p:stCondLst>
                                    <p:cond delay="0"/>
                                  </p:stCondLst>
                                  <p:childTnLst>
                                    <p:set>
                                      <p:cBhvr>
                                        <p:cTn id="73" dur="1" fill="hold">
                                          <p:stCondLst>
                                            <p:cond delay="0"/>
                                          </p:stCondLst>
                                        </p:cTn>
                                        <p:tgtEl>
                                          <p:spTgt spid="41"/>
                                        </p:tgtEl>
                                        <p:attrNameLst>
                                          <p:attrName>style.visibility</p:attrName>
                                        </p:attrNameLst>
                                      </p:cBhvr>
                                      <p:to>
                                        <p:strVal val="visible"/>
                                      </p:to>
                                    </p:set>
                                    <p:animEffect transition="in" filter="fade">
                                      <p:cBhvr>
                                        <p:cTn id="74"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17" grpId="0" animBg="1"/>
      <p:bldP spid="19" grpId="0" animBg="1"/>
      <p:bldP spid="29" grpId="0" animBg="1"/>
      <p:bldP spid="35" grpId="0" animBg="1"/>
      <p:bldP spid="8" grpId="0" animBg="1"/>
      <p:bldP spid="36" grpId="0" animBg="1"/>
      <p:bldP spid="26" grpId="0" animBg="1"/>
      <p:bldP spid="37" grpId="0" animBg="1"/>
      <p:bldP spid="27" grpId="0" animBg="1"/>
      <p:bldP spid="28" grpId="0" animBg="1"/>
      <p:bldP spid="42" grpId="0" animBg="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2FD4D-4519-6791-CB81-B4432F50474F}"/>
              </a:ext>
            </a:extLst>
          </p:cNvPr>
          <p:cNvSpPr>
            <a:spLocks noGrp="1"/>
          </p:cNvSpPr>
          <p:nvPr>
            <p:ph type="title"/>
          </p:nvPr>
        </p:nvSpPr>
        <p:spPr/>
        <p:txBody>
          <a:bodyPr/>
          <a:lstStyle/>
          <a:p>
            <a:r>
              <a:rPr lang="en-GB" dirty="0"/>
              <a:t>OCI – Open Container Initiative</a:t>
            </a:r>
            <a:endParaRPr lang="en-IN" dirty="0"/>
          </a:p>
        </p:txBody>
      </p:sp>
      <p:pic>
        <p:nvPicPr>
          <p:cNvPr id="7" name="Picture 6">
            <a:extLst>
              <a:ext uri="{FF2B5EF4-FFF2-40B4-BE49-F238E27FC236}">
                <a16:creationId xmlns:a16="http://schemas.microsoft.com/office/drawing/2014/main" id="{99B3690D-B1D5-40B8-BF3C-B73D05FB5E2F}"/>
              </a:ext>
            </a:extLst>
          </p:cNvPr>
          <p:cNvPicPr>
            <a:picLocks noChangeAspect="1"/>
          </p:cNvPicPr>
          <p:nvPr/>
        </p:nvPicPr>
        <p:blipFill>
          <a:blip r:embed="rId2"/>
          <a:stretch>
            <a:fillRect/>
          </a:stretch>
        </p:blipFill>
        <p:spPr>
          <a:xfrm>
            <a:off x="869172" y="1943826"/>
            <a:ext cx="10453657" cy="4296978"/>
          </a:xfrm>
          <a:prstGeom prst="rect">
            <a:avLst/>
          </a:prstGeom>
        </p:spPr>
      </p:pic>
      <p:sp>
        <p:nvSpPr>
          <p:cNvPr id="8" name="TextBox 7">
            <a:extLst>
              <a:ext uri="{FF2B5EF4-FFF2-40B4-BE49-F238E27FC236}">
                <a16:creationId xmlns:a16="http://schemas.microsoft.com/office/drawing/2014/main" id="{C85C2CA3-C22F-23C5-30AF-378C6C869E87}"/>
              </a:ext>
            </a:extLst>
          </p:cNvPr>
          <p:cNvSpPr txBox="1"/>
          <p:nvPr/>
        </p:nvSpPr>
        <p:spPr>
          <a:xfrm>
            <a:off x="838200" y="6240804"/>
            <a:ext cx="282397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1" u="none" strike="noStrike" kern="1200" cap="none" spc="0" normalizeH="0" baseline="0" noProof="0" dirty="0">
                <a:ln>
                  <a:noFill/>
                </a:ln>
                <a:solidFill>
                  <a:prstClr val="black"/>
                </a:solidFill>
                <a:effectLst/>
                <a:uLnTx/>
                <a:uFillTx/>
                <a:latin typeface="Calibri" panose="020F0502020204030204"/>
                <a:ea typeface="+mn-ea"/>
                <a:cs typeface="+mn-cs"/>
              </a:rPr>
              <a:t>Source: https://opencontainers.org/</a:t>
            </a:r>
          </a:p>
        </p:txBody>
      </p:sp>
    </p:spTree>
    <p:extLst>
      <p:ext uri="{BB962C8B-B14F-4D97-AF65-F5344CB8AC3E}">
        <p14:creationId xmlns:p14="http://schemas.microsoft.com/office/powerpoint/2010/main" val="393364480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Data 3">
            <a:extLst>
              <a:ext uri="{FF2B5EF4-FFF2-40B4-BE49-F238E27FC236}">
                <a16:creationId xmlns:a16="http://schemas.microsoft.com/office/drawing/2014/main" id="{E644D57D-4489-E365-CB65-9C635964E311}"/>
              </a:ext>
            </a:extLst>
          </p:cNvPr>
          <p:cNvSpPr/>
          <p:nvPr/>
        </p:nvSpPr>
        <p:spPr>
          <a:xfrm>
            <a:off x="1208469" y="2316179"/>
            <a:ext cx="1857375" cy="369332"/>
          </a:xfrm>
          <a:prstGeom prst="flowChartInputOutp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Flowchart: Data 4">
            <a:extLst>
              <a:ext uri="{FF2B5EF4-FFF2-40B4-BE49-F238E27FC236}">
                <a16:creationId xmlns:a16="http://schemas.microsoft.com/office/drawing/2014/main" id="{BF50D620-B171-1E80-FD01-4643A5091A8F}"/>
              </a:ext>
            </a:extLst>
          </p:cNvPr>
          <p:cNvSpPr/>
          <p:nvPr/>
        </p:nvSpPr>
        <p:spPr>
          <a:xfrm>
            <a:off x="1208469" y="2155561"/>
            <a:ext cx="1857375" cy="369332"/>
          </a:xfrm>
          <a:prstGeom prst="flowChartInputOutp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Flowchart: Data 5">
            <a:extLst>
              <a:ext uri="{FF2B5EF4-FFF2-40B4-BE49-F238E27FC236}">
                <a16:creationId xmlns:a16="http://schemas.microsoft.com/office/drawing/2014/main" id="{DE1A6206-238A-9157-EC0A-DCD57B5B5B96}"/>
              </a:ext>
            </a:extLst>
          </p:cNvPr>
          <p:cNvSpPr/>
          <p:nvPr/>
        </p:nvSpPr>
        <p:spPr>
          <a:xfrm>
            <a:off x="1208469" y="1995314"/>
            <a:ext cx="1857375" cy="369332"/>
          </a:xfrm>
          <a:prstGeom prst="flowChartInputOutp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lowchart: Data 6">
            <a:extLst>
              <a:ext uri="{FF2B5EF4-FFF2-40B4-BE49-F238E27FC236}">
                <a16:creationId xmlns:a16="http://schemas.microsoft.com/office/drawing/2014/main" id="{63F4C77D-7D0C-041D-EC52-5759751DA466}"/>
              </a:ext>
            </a:extLst>
          </p:cNvPr>
          <p:cNvSpPr/>
          <p:nvPr/>
        </p:nvSpPr>
        <p:spPr>
          <a:xfrm>
            <a:off x="8474555" y="1516209"/>
            <a:ext cx="1857375" cy="369332"/>
          </a:xfrm>
          <a:prstGeom prst="flowChartInputOutp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lowchart: Data 7">
            <a:extLst>
              <a:ext uri="{FF2B5EF4-FFF2-40B4-BE49-F238E27FC236}">
                <a16:creationId xmlns:a16="http://schemas.microsoft.com/office/drawing/2014/main" id="{E36D951F-9D8E-0429-49F8-CE872FE804A9}"/>
              </a:ext>
            </a:extLst>
          </p:cNvPr>
          <p:cNvSpPr/>
          <p:nvPr/>
        </p:nvSpPr>
        <p:spPr>
          <a:xfrm>
            <a:off x="8474555" y="1355591"/>
            <a:ext cx="1857375" cy="369332"/>
          </a:xfrm>
          <a:prstGeom prst="flowChartInputOutp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Flowchart: Data 8">
            <a:extLst>
              <a:ext uri="{FF2B5EF4-FFF2-40B4-BE49-F238E27FC236}">
                <a16:creationId xmlns:a16="http://schemas.microsoft.com/office/drawing/2014/main" id="{296055E4-E8E5-CCF6-6BA0-F2BFF066BC6F}"/>
              </a:ext>
            </a:extLst>
          </p:cNvPr>
          <p:cNvSpPr/>
          <p:nvPr/>
        </p:nvSpPr>
        <p:spPr>
          <a:xfrm>
            <a:off x="8474555" y="1195344"/>
            <a:ext cx="1857375" cy="369332"/>
          </a:xfrm>
          <a:prstGeom prst="flowChartInputOutp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lowchart: Data 9">
            <a:extLst>
              <a:ext uri="{FF2B5EF4-FFF2-40B4-BE49-F238E27FC236}">
                <a16:creationId xmlns:a16="http://schemas.microsoft.com/office/drawing/2014/main" id="{8C11B43B-8FB7-231C-66E9-EF2A8B5576A9}"/>
              </a:ext>
            </a:extLst>
          </p:cNvPr>
          <p:cNvSpPr/>
          <p:nvPr/>
        </p:nvSpPr>
        <p:spPr>
          <a:xfrm>
            <a:off x="8474554" y="1034726"/>
            <a:ext cx="1857375" cy="369332"/>
          </a:xfrm>
          <a:prstGeom prst="flowChartInputOutp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white"/>
                </a:solidFill>
                <a:effectLst/>
                <a:uLnTx/>
                <a:uFillTx/>
                <a:latin typeface="Calibri" panose="020F0502020204030204"/>
                <a:ea typeface="+mn-ea"/>
                <a:cs typeface="+mn-cs"/>
              </a:rPr>
              <a:t>Layer A</a:t>
            </a:r>
            <a:endParaRPr kumimoji="0" lang="en-IN" sz="1800" b="0" i="1"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C4A4BEF1-5307-AFB3-EE3C-BAB254138057}"/>
              </a:ext>
            </a:extLst>
          </p:cNvPr>
          <p:cNvSpPr txBox="1"/>
          <p:nvPr/>
        </p:nvSpPr>
        <p:spPr>
          <a:xfrm>
            <a:off x="1502479" y="2645910"/>
            <a:ext cx="75982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Image</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56359D8B-D095-45A7-E50B-2A64B664BBBE}"/>
              </a:ext>
            </a:extLst>
          </p:cNvPr>
          <p:cNvSpPr txBox="1"/>
          <p:nvPr/>
        </p:nvSpPr>
        <p:spPr>
          <a:xfrm>
            <a:off x="8694046" y="1872779"/>
            <a:ext cx="127458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Container 1</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Arrow: Striped Right 12">
            <a:extLst>
              <a:ext uri="{FF2B5EF4-FFF2-40B4-BE49-F238E27FC236}">
                <a16:creationId xmlns:a16="http://schemas.microsoft.com/office/drawing/2014/main" id="{D550DC46-589E-1632-7E63-5DC85A27B75E}"/>
              </a:ext>
            </a:extLst>
          </p:cNvPr>
          <p:cNvSpPr/>
          <p:nvPr/>
        </p:nvSpPr>
        <p:spPr>
          <a:xfrm rot="21317977">
            <a:off x="3230232" y="1630937"/>
            <a:ext cx="4401268" cy="369332"/>
          </a:xfrm>
          <a:prstGeom prst="strip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lowchart: Data 13">
            <a:extLst>
              <a:ext uri="{FF2B5EF4-FFF2-40B4-BE49-F238E27FC236}">
                <a16:creationId xmlns:a16="http://schemas.microsoft.com/office/drawing/2014/main" id="{0562FECC-24CB-B6AA-F87C-3502D29138AF}"/>
              </a:ext>
            </a:extLst>
          </p:cNvPr>
          <p:cNvSpPr/>
          <p:nvPr/>
        </p:nvSpPr>
        <p:spPr>
          <a:xfrm>
            <a:off x="8474554" y="3565199"/>
            <a:ext cx="1857375" cy="369332"/>
          </a:xfrm>
          <a:prstGeom prst="flowChartInputOutp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lowchart: Data 14">
            <a:extLst>
              <a:ext uri="{FF2B5EF4-FFF2-40B4-BE49-F238E27FC236}">
                <a16:creationId xmlns:a16="http://schemas.microsoft.com/office/drawing/2014/main" id="{71479F58-CFCA-5357-0BED-60ADCB287EB1}"/>
              </a:ext>
            </a:extLst>
          </p:cNvPr>
          <p:cNvSpPr/>
          <p:nvPr/>
        </p:nvSpPr>
        <p:spPr>
          <a:xfrm>
            <a:off x="8474554" y="3404581"/>
            <a:ext cx="1857375" cy="369332"/>
          </a:xfrm>
          <a:prstGeom prst="flowChartInputOutp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lowchart: Data 15">
            <a:extLst>
              <a:ext uri="{FF2B5EF4-FFF2-40B4-BE49-F238E27FC236}">
                <a16:creationId xmlns:a16="http://schemas.microsoft.com/office/drawing/2014/main" id="{C142E1C5-6F1A-CA01-051D-24BBC6FC9B5A}"/>
              </a:ext>
            </a:extLst>
          </p:cNvPr>
          <p:cNvSpPr/>
          <p:nvPr/>
        </p:nvSpPr>
        <p:spPr>
          <a:xfrm>
            <a:off x="8474554" y="3244334"/>
            <a:ext cx="1857375" cy="369332"/>
          </a:xfrm>
          <a:prstGeom prst="flowChartInputOutp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lowchart: Data 16">
            <a:extLst>
              <a:ext uri="{FF2B5EF4-FFF2-40B4-BE49-F238E27FC236}">
                <a16:creationId xmlns:a16="http://schemas.microsoft.com/office/drawing/2014/main" id="{96193228-8AEE-3336-A1AA-CE4C7CFC877B}"/>
              </a:ext>
            </a:extLst>
          </p:cNvPr>
          <p:cNvSpPr/>
          <p:nvPr/>
        </p:nvSpPr>
        <p:spPr>
          <a:xfrm>
            <a:off x="8474553" y="3083716"/>
            <a:ext cx="1857375" cy="369332"/>
          </a:xfrm>
          <a:prstGeom prst="flowChartInputOutp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white"/>
                </a:solidFill>
                <a:effectLst/>
                <a:uLnTx/>
                <a:uFillTx/>
                <a:latin typeface="Calibri" panose="020F0502020204030204"/>
                <a:ea typeface="+mn-ea"/>
                <a:cs typeface="+mn-cs"/>
              </a:rPr>
              <a:t>Layer B</a:t>
            </a:r>
            <a:endParaRPr kumimoji="0" lang="en-IN" sz="1800" b="0" i="1"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7610A6F6-A60A-209C-ECD6-2618613E8086}"/>
              </a:ext>
            </a:extLst>
          </p:cNvPr>
          <p:cNvSpPr txBox="1"/>
          <p:nvPr/>
        </p:nvSpPr>
        <p:spPr>
          <a:xfrm>
            <a:off x="8694045" y="3921769"/>
            <a:ext cx="127458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Container 2</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Flowchart: Data 18">
            <a:extLst>
              <a:ext uri="{FF2B5EF4-FFF2-40B4-BE49-F238E27FC236}">
                <a16:creationId xmlns:a16="http://schemas.microsoft.com/office/drawing/2014/main" id="{6527EA46-9D61-6925-BD2E-7A05C190A163}"/>
              </a:ext>
            </a:extLst>
          </p:cNvPr>
          <p:cNvSpPr/>
          <p:nvPr/>
        </p:nvSpPr>
        <p:spPr>
          <a:xfrm>
            <a:off x="8474553" y="5293324"/>
            <a:ext cx="1857375" cy="369332"/>
          </a:xfrm>
          <a:prstGeom prst="flowChartInputOutp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lowchart: Data 19">
            <a:extLst>
              <a:ext uri="{FF2B5EF4-FFF2-40B4-BE49-F238E27FC236}">
                <a16:creationId xmlns:a16="http://schemas.microsoft.com/office/drawing/2014/main" id="{840CCACC-F90A-8B1D-7BAE-6DAFAFD2B99C}"/>
              </a:ext>
            </a:extLst>
          </p:cNvPr>
          <p:cNvSpPr/>
          <p:nvPr/>
        </p:nvSpPr>
        <p:spPr>
          <a:xfrm>
            <a:off x="8474553" y="5132706"/>
            <a:ext cx="1857375" cy="369332"/>
          </a:xfrm>
          <a:prstGeom prst="flowChartInputOutp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lowchart: Data 20">
            <a:extLst>
              <a:ext uri="{FF2B5EF4-FFF2-40B4-BE49-F238E27FC236}">
                <a16:creationId xmlns:a16="http://schemas.microsoft.com/office/drawing/2014/main" id="{42D9EC71-EC5A-5BF9-7BF5-79731C0E4048}"/>
              </a:ext>
            </a:extLst>
          </p:cNvPr>
          <p:cNvSpPr/>
          <p:nvPr/>
        </p:nvSpPr>
        <p:spPr>
          <a:xfrm>
            <a:off x="8474553" y="4972459"/>
            <a:ext cx="1857375" cy="369332"/>
          </a:xfrm>
          <a:prstGeom prst="flowChartInputOutp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lowchart: Data 21">
            <a:extLst>
              <a:ext uri="{FF2B5EF4-FFF2-40B4-BE49-F238E27FC236}">
                <a16:creationId xmlns:a16="http://schemas.microsoft.com/office/drawing/2014/main" id="{029A3376-4DA5-B470-2E13-D949BB41B6C0}"/>
              </a:ext>
            </a:extLst>
          </p:cNvPr>
          <p:cNvSpPr/>
          <p:nvPr/>
        </p:nvSpPr>
        <p:spPr>
          <a:xfrm>
            <a:off x="8474552" y="4811841"/>
            <a:ext cx="1857375" cy="369332"/>
          </a:xfrm>
          <a:prstGeom prst="flowChartInputOutp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white"/>
                </a:solidFill>
                <a:effectLst/>
                <a:uLnTx/>
                <a:uFillTx/>
                <a:latin typeface="Calibri" panose="020F0502020204030204"/>
                <a:ea typeface="+mn-ea"/>
                <a:cs typeface="+mn-cs"/>
              </a:rPr>
              <a:t>Layer C</a:t>
            </a:r>
            <a:endParaRPr kumimoji="0" lang="en-IN" sz="1800" b="0" i="1"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D999DF04-7B2A-17A4-B1A8-C5E8FE890D0A}"/>
              </a:ext>
            </a:extLst>
          </p:cNvPr>
          <p:cNvSpPr txBox="1"/>
          <p:nvPr/>
        </p:nvSpPr>
        <p:spPr>
          <a:xfrm>
            <a:off x="8694044" y="5649894"/>
            <a:ext cx="127458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Container 3</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Arrow: Striped Right 23">
            <a:extLst>
              <a:ext uri="{FF2B5EF4-FFF2-40B4-BE49-F238E27FC236}">
                <a16:creationId xmlns:a16="http://schemas.microsoft.com/office/drawing/2014/main" id="{7410C229-822C-E92C-E096-A35B24769C3C}"/>
              </a:ext>
            </a:extLst>
          </p:cNvPr>
          <p:cNvSpPr/>
          <p:nvPr/>
        </p:nvSpPr>
        <p:spPr>
          <a:xfrm rot="699920">
            <a:off x="3209847" y="2549673"/>
            <a:ext cx="4840788" cy="369332"/>
          </a:xfrm>
          <a:prstGeom prst="strip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Arrow: Striped Right 24">
            <a:extLst>
              <a:ext uri="{FF2B5EF4-FFF2-40B4-BE49-F238E27FC236}">
                <a16:creationId xmlns:a16="http://schemas.microsoft.com/office/drawing/2014/main" id="{A523EEB8-E7CF-874D-1DD9-17DE70F7AF20}"/>
              </a:ext>
            </a:extLst>
          </p:cNvPr>
          <p:cNvSpPr/>
          <p:nvPr/>
        </p:nvSpPr>
        <p:spPr>
          <a:xfrm rot="1752735">
            <a:off x="2863509" y="3694180"/>
            <a:ext cx="5420257" cy="369332"/>
          </a:xfrm>
          <a:prstGeom prst="strip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485799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6866B0-EC00-1A15-5EA4-3D3D5C788A69}"/>
              </a:ext>
            </a:extLst>
          </p:cNvPr>
          <p:cNvSpPr>
            <a:spLocks noGrp="1"/>
          </p:cNvSpPr>
          <p:nvPr>
            <p:ph type="title"/>
          </p:nvPr>
        </p:nvSpPr>
        <p:spPr/>
        <p:txBody>
          <a:bodyPr/>
          <a:lstStyle/>
          <a:p>
            <a:r>
              <a:rPr lang="en-IN" dirty="0"/>
              <a:t>Azure DevOps</a:t>
            </a:r>
          </a:p>
        </p:txBody>
      </p:sp>
      <p:sp>
        <p:nvSpPr>
          <p:cNvPr id="5" name="Text Placeholder 4">
            <a:extLst>
              <a:ext uri="{FF2B5EF4-FFF2-40B4-BE49-F238E27FC236}">
                <a16:creationId xmlns:a16="http://schemas.microsoft.com/office/drawing/2014/main" id="{5E03BACF-26A4-D932-F912-71B9AB200957}"/>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5691054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63364-BAEE-4F72-9678-E007F4458CE1}"/>
              </a:ext>
            </a:extLst>
          </p:cNvPr>
          <p:cNvSpPr>
            <a:spLocks noGrp="1"/>
          </p:cNvSpPr>
          <p:nvPr>
            <p:ph type="title"/>
          </p:nvPr>
        </p:nvSpPr>
        <p:spPr/>
        <p:txBody>
          <a:bodyPr/>
          <a:lstStyle/>
          <a:p>
            <a:r>
              <a:rPr lang="en-US" dirty="0"/>
              <a:t>Functions</a:t>
            </a:r>
          </a:p>
        </p:txBody>
      </p:sp>
      <p:sp>
        <p:nvSpPr>
          <p:cNvPr id="3" name="Content Placeholder 2">
            <a:extLst>
              <a:ext uri="{FF2B5EF4-FFF2-40B4-BE49-F238E27FC236}">
                <a16:creationId xmlns:a16="http://schemas.microsoft.com/office/drawing/2014/main" id="{F33F8D65-17A2-4049-8442-EBD8C9F99685}"/>
              </a:ext>
            </a:extLst>
          </p:cNvPr>
          <p:cNvSpPr>
            <a:spLocks noGrp="1"/>
          </p:cNvSpPr>
          <p:nvPr>
            <p:ph idx="1"/>
          </p:nvPr>
        </p:nvSpPr>
        <p:spPr/>
        <p:txBody>
          <a:bodyPr>
            <a:normAutofit fontScale="92500"/>
          </a:bodyPr>
          <a:lstStyle/>
          <a:p>
            <a:r>
              <a:rPr lang="en-US" dirty="0"/>
              <a:t>Functions are one of the fundamental building blocks in JavaScript. </a:t>
            </a:r>
          </a:p>
          <a:p>
            <a:r>
              <a:rPr lang="en-US" dirty="0"/>
              <a:t>A function in JavaScript is like a procedure—a set of statements that performs a task or calculates a value, but for a procedure to qualify as a function, it should take some input and return an output.</a:t>
            </a:r>
          </a:p>
          <a:p>
            <a:r>
              <a:rPr lang="en-US" dirty="0"/>
              <a:t>To use a function, you must define it somewhere in the scope from which you wish to call it.</a:t>
            </a:r>
          </a:p>
          <a:p>
            <a:r>
              <a:rPr lang="en-US" dirty="0"/>
              <a:t>In JavaScript, functions are first-class objects, because they can have properties and methods just like any other object. </a:t>
            </a:r>
          </a:p>
          <a:p>
            <a:r>
              <a:rPr lang="en-US" dirty="0"/>
              <a:t>What distinguishes them from other objects is that functions can be called. </a:t>
            </a:r>
          </a:p>
          <a:p>
            <a:r>
              <a:rPr lang="en-US" dirty="0"/>
              <a:t>Every JavaScript function is a Function object.</a:t>
            </a:r>
          </a:p>
        </p:txBody>
      </p:sp>
    </p:spTree>
    <p:extLst>
      <p:ext uri="{BB962C8B-B14F-4D97-AF65-F5344CB8AC3E}">
        <p14:creationId xmlns:p14="http://schemas.microsoft.com/office/powerpoint/2010/main" val="340220195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screenshot of a computer&#10;&#10;Description automatically generated with low confidence">
            <a:extLst>
              <a:ext uri="{FF2B5EF4-FFF2-40B4-BE49-F238E27FC236}">
                <a16:creationId xmlns:a16="http://schemas.microsoft.com/office/drawing/2014/main" id="{8396F734-2A14-5589-4ABF-727ABA9055C3}"/>
              </a:ext>
            </a:extLst>
          </p:cNvPr>
          <p:cNvPicPr>
            <a:picLocks noGrp="1" noChangeAspect="1"/>
          </p:cNvPicPr>
          <p:nvPr>
            <p:ph idx="1"/>
          </p:nvPr>
        </p:nvPicPr>
        <p:blipFill>
          <a:blip r:embed="rId2"/>
          <a:stretch>
            <a:fillRect/>
          </a:stretch>
        </p:blipFill>
        <p:spPr>
          <a:xfrm>
            <a:off x="643467" y="1684189"/>
            <a:ext cx="10905066" cy="3489620"/>
          </a:xfrm>
          <a:prstGeom prst="rect">
            <a:avLst/>
          </a:prstGeom>
        </p:spPr>
      </p:pic>
    </p:spTree>
    <p:extLst>
      <p:ext uri="{BB962C8B-B14F-4D97-AF65-F5344CB8AC3E}">
        <p14:creationId xmlns:p14="http://schemas.microsoft.com/office/powerpoint/2010/main" val="174219690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7DF53CF4-9C92-1629-A056-D5D53784F9A8}"/>
              </a:ext>
            </a:extLst>
          </p:cNvPr>
          <p:cNvPicPr>
            <a:picLocks noGrp="1" noChangeAspect="1"/>
          </p:cNvPicPr>
          <p:nvPr>
            <p:ph idx="1"/>
          </p:nvPr>
        </p:nvPicPr>
        <p:blipFill>
          <a:blip r:embed="rId2"/>
          <a:stretch>
            <a:fillRect/>
          </a:stretch>
        </p:blipFill>
        <p:spPr>
          <a:xfrm>
            <a:off x="990600" y="1004511"/>
            <a:ext cx="10134600" cy="4788597"/>
          </a:xfrm>
          <a:prstGeom prst="rect">
            <a:avLst/>
          </a:prstGeom>
        </p:spPr>
      </p:pic>
    </p:spTree>
    <p:extLst>
      <p:ext uri="{BB962C8B-B14F-4D97-AF65-F5344CB8AC3E}">
        <p14:creationId xmlns:p14="http://schemas.microsoft.com/office/powerpoint/2010/main" val="97293163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Diagram&#10;&#10;Description automatically generated">
            <a:extLst>
              <a:ext uri="{FF2B5EF4-FFF2-40B4-BE49-F238E27FC236}">
                <a16:creationId xmlns:a16="http://schemas.microsoft.com/office/drawing/2014/main" id="{A3FB1889-3E06-C24B-256C-BBEDF18A5613}"/>
              </a:ext>
            </a:extLst>
          </p:cNvPr>
          <p:cNvPicPr>
            <a:picLocks noGrp="1" noChangeAspect="1"/>
          </p:cNvPicPr>
          <p:nvPr>
            <p:ph idx="1"/>
          </p:nvPr>
        </p:nvPicPr>
        <p:blipFill>
          <a:blip r:embed="rId2"/>
          <a:stretch>
            <a:fillRect/>
          </a:stretch>
        </p:blipFill>
        <p:spPr>
          <a:xfrm>
            <a:off x="643467" y="988991"/>
            <a:ext cx="10905066" cy="4880016"/>
          </a:xfrm>
          <a:prstGeom prst="rect">
            <a:avLst/>
          </a:prstGeom>
        </p:spPr>
      </p:pic>
    </p:spTree>
    <p:extLst>
      <p:ext uri="{BB962C8B-B14F-4D97-AF65-F5344CB8AC3E}">
        <p14:creationId xmlns:p14="http://schemas.microsoft.com/office/powerpoint/2010/main" val="161385378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 name="Rectangle 70">
            <a:extLst>
              <a:ext uri="{FF2B5EF4-FFF2-40B4-BE49-F238E27FC236}">
                <a16:creationId xmlns:a16="http://schemas.microsoft.com/office/drawing/2014/main" id="{5A1B47C8-47A0-4A88-8830-6DEA3B5DE39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Image result for Microservices">
            <a:extLst>
              <a:ext uri="{FF2B5EF4-FFF2-40B4-BE49-F238E27FC236}">
                <a16:creationId xmlns:a16="http://schemas.microsoft.com/office/drawing/2014/main" id="{40647F00-2099-4DCC-B6E3-56B16B5629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999" y="1075625"/>
            <a:ext cx="6275667" cy="4706749"/>
          </a:xfrm>
          <a:prstGeom prst="rect">
            <a:avLst/>
          </a:prstGeom>
          <a:noFill/>
          <a:extLst>
            <a:ext uri="{909E8E84-426E-40DD-AFC4-6F175D3DCCD1}">
              <a14:hiddenFill xmlns:a14="http://schemas.microsoft.com/office/drawing/2010/main">
                <a:solidFill>
                  <a:srgbClr val="FFFFFF"/>
                </a:solidFill>
              </a14:hiddenFill>
            </a:ext>
          </a:extLst>
        </p:spPr>
      </p:pic>
      <p:sp>
        <p:nvSpPr>
          <p:cNvPr id="1029" name="Rectangle 72">
            <a:extLst>
              <a:ext uri="{FF2B5EF4-FFF2-40B4-BE49-F238E27FC236}">
                <a16:creationId xmlns:a16="http://schemas.microsoft.com/office/drawing/2014/main" id="{984BBFDD-E720-4805-A9C8-129FBBF6DD7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 name="Rectangle 74">
            <a:extLst>
              <a:ext uri="{FF2B5EF4-FFF2-40B4-BE49-F238E27FC236}">
                <a16:creationId xmlns:a16="http://schemas.microsoft.com/office/drawing/2014/main" id="{5AC4BE46-4A77-42FE-9D15-065CDB2F847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3">
            <a:extLst>
              <a:ext uri="{FF2B5EF4-FFF2-40B4-BE49-F238E27FC236}">
                <a16:creationId xmlns:a16="http://schemas.microsoft.com/office/drawing/2014/main" id="{915A1909-906F-4055-BD9A-D37F0EC89F3C}"/>
              </a:ext>
            </a:extLst>
          </p:cNvPr>
          <p:cNvSpPr>
            <a:spLocks noGrp="1"/>
          </p:cNvSpPr>
          <p:nvPr>
            <p:ph type="ctrTitle"/>
          </p:nvPr>
        </p:nvSpPr>
        <p:spPr>
          <a:xfrm>
            <a:off x="8096885" y="640080"/>
            <a:ext cx="3659246" cy="2926080"/>
          </a:xfrm>
        </p:spPr>
        <p:txBody>
          <a:bodyPr>
            <a:normAutofit/>
          </a:bodyPr>
          <a:lstStyle/>
          <a:p>
            <a:r>
              <a:rPr lang="en-IN" sz="4400">
                <a:solidFill>
                  <a:srgbClr val="FFFFFF"/>
                </a:solidFill>
              </a:rPr>
              <a:t>Microservices</a:t>
            </a:r>
          </a:p>
        </p:txBody>
      </p:sp>
    </p:spTree>
    <p:extLst>
      <p:ext uri="{BB962C8B-B14F-4D97-AF65-F5344CB8AC3E}">
        <p14:creationId xmlns:p14="http://schemas.microsoft.com/office/powerpoint/2010/main" val="23491014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6F6FC8-913E-4635-A723-5350C9BB95C7}"/>
              </a:ext>
            </a:extLst>
          </p:cNvPr>
          <p:cNvSpPr>
            <a:spLocks noGrp="1"/>
          </p:cNvSpPr>
          <p:nvPr>
            <p:ph idx="1"/>
          </p:nvPr>
        </p:nvSpPr>
        <p:spPr/>
        <p:txBody>
          <a:bodyPr/>
          <a:lstStyle/>
          <a:p>
            <a:r>
              <a:rPr lang="en-IN" dirty="0"/>
              <a:t>Coupling is high throughout the codebase</a:t>
            </a:r>
          </a:p>
          <a:p>
            <a:pPr lvl="1"/>
            <a:r>
              <a:rPr lang="en-IN" dirty="0"/>
              <a:t>Hidden coupling between subcomponents</a:t>
            </a:r>
            <a:endParaRPr lang="en-IN" sz="2800" dirty="0"/>
          </a:p>
          <a:p>
            <a:pPr marL="91440" lvl="1" indent="-91440">
              <a:spcBef>
                <a:spcPts val="1200"/>
              </a:spcBef>
              <a:spcAft>
                <a:spcPts val="200"/>
              </a:spcAft>
              <a:buSzPct val="100000"/>
              <a:buFont typeface="Calibri" panose="020F0502020204030204" pitchFamily="34" charset="0"/>
              <a:buChar char=" "/>
            </a:pPr>
            <a:r>
              <a:rPr lang="en-IN" sz="2800" dirty="0"/>
              <a:t>Deploying the application is a lengthy process</a:t>
            </a:r>
          </a:p>
          <a:p>
            <a:pPr lvl="1"/>
            <a:r>
              <a:rPr lang="en-IN" dirty="0"/>
              <a:t>involve several people and system downtime</a:t>
            </a:r>
          </a:p>
          <a:p>
            <a:r>
              <a:rPr lang="en-IN" dirty="0"/>
              <a:t>The system has a one-size-fits-all architecture</a:t>
            </a:r>
          </a:p>
          <a:p>
            <a:pPr lvl="1"/>
            <a:r>
              <a:rPr lang="en-IN" dirty="0"/>
              <a:t>least complex parts of the system will be overengineered</a:t>
            </a:r>
            <a:endParaRPr lang="en-IN" sz="6800" dirty="0"/>
          </a:p>
        </p:txBody>
      </p:sp>
      <p:sp>
        <p:nvSpPr>
          <p:cNvPr id="3" name="Title 2">
            <a:extLst>
              <a:ext uri="{FF2B5EF4-FFF2-40B4-BE49-F238E27FC236}">
                <a16:creationId xmlns:a16="http://schemas.microsoft.com/office/drawing/2014/main" id="{29A40AA9-9539-4ACF-871A-E34B9E99A6C8}"/>
              </a:ext>
            </a:extLst>
          </p:cNvPr>
          <p:cNvSpPr>
            <a:spLocks noGrp="1"/>
          </p:cNvSpPr>
          <p:nvPr>
            <p:ph type="title"/>
          </p:nvPr>
        </p:nvSpPr>
        <p:spPr/>
        <p:txBody>
          <a:bodyPr/>
          <a:lstStyle/>
          <a:p>
            <a:r>
              <a:rPr lang="en-IN" dirty="0"/>
              <a:t>Monolithic Systems</a:t>
            </a:r>
          </a:p>
        </p:txBody>
      </p:sp>
    </p:spTree>
    <p:extLst>
      <p:ext uri="{BB962C8B-B14F-4D97-AF65-F5344CB8AC3E}">
        <p14:creationId xmlns:p14="http://schemas.microsoft.com/office/powerpoint/2010/main" val="350910186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8DD82D3-D002-45B0-B16A-82B3DA4EFD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C15B19B-E7BB-4060-B12F-3CDA8EF16A5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336792"/>
            <a:ext cx="12188825" cy="521208"/>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9F09C252-16FE-4557-AD6D-BB5CA773496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570271"/>
            <a:ext cx="0" cy="3200400"/>
          </a:xfrm>
          <a:prstGeom prst="line">
            <a:avLst/>
          </a:prstGeom>
          <a:ln w="31750">
            <a:solidFill>
              <a:schemeClr val="accent2"/>
            </a:solidFill>
            <a:miter lim="800000"/>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C356A7B-1E9E-46D3-AAAC-30998BF2CBE0}"/>
              </a:ext>
            </a:extLst>
          </p:cNvPr>
          <p:cNvSpPr>
            <a:spLocks noGrp="1"/>
          </p:cNvSpPr>
          <p:nvPr>
            <p:ph type="title"/>
          </p:nvPr>
        </p:nvSpPr>
        <p:spPr>
          <a:xfrm>
            <a:off x="949047" y="643466"/>
            <a:ext cx="2771273" cy="5225627"/>
          </a:xfrm>
        </p:spPr>
        <p:txBody>
          <a:bodyPr anchor="ctr">
            <a:normAutofit/>
          </a:bodyPr>
          <a:lstStyle/>
          <a:p>
            <a:r>
              <a:rPr lang="en-IN" sz="3600" b="1" i="1"/>
              <a:t>What is a microservice?</a:t>
            </a:r>
            <a:endParaRPr lang="en-IN" sz="3600"/>
          </a:p>
        </p:txBody>
      </p:sp>
      <p:sp>
        <p:nvSpPr>
          <p:cNvPr id="3" name="Content Placeholder 2">
            <a:extLst>
              <a:ext uri="{FF2B5EF4-FFF2-40B4-BE49-F238E27FC236}">
                <a16:creationId xmlns:a16="http://schemas.microsoft.com/office/drawing/2014/main" id="{9D3F9FF5-4D6E-482D-981E-58B4B7EC7809}"/>
              </a:ext>
            </a:extLst>
          </p:cNvPr>
          <p:cNvSpPr>
            <a:spLocks noGrp="1"/>
          </p:cNvSpPr>
          <p:nvPr>
            <p:ph idx="1"/>
          </p:nvPr>
        </p:nvSpPr>
        <p:spPr>
          <a:xfrm>
            <a:off x="4351019" y="643466"/>
            <a:ext cx="6895973" cy="5225628"/>
          </a:xfrm>
        </p:spPr>
        <p:txBody>
          <a:bodyPr anchor="ctr">
            <a:normAutofit/>
          </a:bodyPr>
          <a:lstStyle/>
          <a:p>
            <a:pPr algn="just"/>
            <a:r>
              <a:rPr lang="en-IN" sz="2400" dirty="0"/>
              <a:t>A microservice is a service with one, and only one, very narrowly focused capability that a remote API exposes to the rest of the system.</a:t>
            </a:r>
          </a:p>
        </p:txBody>
      </p:sp>
    </p:spTree>
    <p:extLst>
      <p:ext uri="{BB962C8B-B14F-4D97-AF65-F5344CB8AC3E}">
        <p14:creationId xmlns:p14="http://schemas.microsoft.com/office/powerpoint/2010/main" val="1455446238"/>
      </p:ext>
    </p:extLst>
  </p:cSld>
  <p:clrMapOvr>
    <a:overrideClrMapping bg1="dk1" tx1="lt1" bg2="dk2" tx2="lt2" accent1="accent1" accent2="accent2" accent3="accent3" accent4="accent4" accent5="accent5" accent6="accent6" hlink="hlink" folHlink="folHlink"/>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D54ED-74CB-47C2-82C4-7A0639804D65}"/>
              </a:ext>
            </a:extLst>
          </p:cNvPr>
          <p:cNvSpPr>
            <a:spLocks noGrp="1"/>
          </p:cNvSpPr>
          <p:nvPr>
            <p:ph type="title"/>
          </p:nvPr>
        </p:nvSpPr>
        <p:spPr>
          <a:xfrm>
            <a:off x="454250" y="286603"/>
            <a:ext cx="11344460" cy="1450757"/>
          </a:xfrm>
        </p:spPr>
        <p:txBody>
          <a:bodyPr/>
          <a:lstStyle/>
          <a:p>
            <a:r>
              <a:rPr lang="en-IN" dirty="0"/>
              <a:t>What is capability?</a:t>
            </a:r>
          </a:p>
        </p:txBody>
      </p:sp>
      <p:sp>
        <p:nvSpPr>
          <p:cNvPr id="3" name="Content Placeholder 2">
            <a:extLst>
              <a:ext uri="{FF2B5EF4-FFF2-40B4-BE49-F238E27FC236}">
                <a16:creationId xmlns:a16="http://schemas.microsoft.com/office/drawing/2014/main" id="{426B3544-EC81-492D-86BC-622880D5F483}"/>
              </a:ext>
            </a:extLst>
          </p:cNvPr>
          <p:cNvSpPr>
            <a:spLocks noGrp="1"/>
          </p:cNvSpPr>
          <p:nvPr>
            <p:ph idx="1"/>
          </p:nvPr>
        </p:nvSpPr>
        <p:spPr/>
        <p:txBody>
          <a:bodyPr>
            <a:normAutofit fontScale="92500" lnSpcReduction="10000"/>
          </a:bodyPr>
          <a:lstStyle/>
          <a:p>
            <a:endParaRPr lang="en-IN" dirty="0"/>
          </a:p>
          <a:p>
            <a:endParaRPr lang="en-IN" dirty="0"/>
          </a:p>
          <a:p>
            <a:endParaRPr lang="en-IN" dirty="0"/>
          </a:p>
          <a:p>
            <a:pPr marL="360363" indent="-360363">
              <a:buFont typeface="Arial" panose="020B0604020202020204" pitchFamily="34" charset="0"/>
              <a:buChar char="•"/>
            </a:pPr>
            <a:r>
              <a:rPr lang="en-IN" sz="2800" dirty="0"/>
              <a:t>Each little capability in the system is implemented as an individual microservice. </a:t>
            </a:r>
          </a:p>
          <a:p>
            <a:pPr marL="360363" indent="-360363">
              <a:buFont typeface="Arial" panose="020B0604020202020204" pitchFamily="34" charset="0"/>
              <a:buChar char="•"/>
            </a:pPr>
            <a:r>
              <a:rPr lang="en-IN" sz="2800" dirty="0"/>
              <a:t>Every microservice in a system</a:t>
            </a:r>
          </a:p>
          <a:p>
            <a:pPr marL="719138" lvl="1" indent="-360363">
              <a:buFont typeface="Arial" panose="020B0604020202020204" pitchFamily="34" charset="0"/>
              <a:buChar char="•"/>
            </a:pPr>
            <a:r>
              <a:rPr lang="en-IN" sz="2400" dirty="0"/>
              <a:t>Runs in its own separate process</a:t>
            </a:r>
          </a:p>
          <a:p>
            <a:pPr marL="719138" lvl="1" indent="-360363">
              <a:buFont typeface="Arial" panose="020B0604020202020204" pitchFamily="34" charset="0"/>
              <a:buChar char="•"/>
            </a:pPr>
            <a:r>
              <a:rPr lang="en-IN" sz="2400" dirty="0"/>
              <a:t>Can be deployed on its own, independently of the other microservices</a:t>
            </a:r>
          </a:p>
          <a:p>
            <a:pPr marL="719138" lvl="1" indent="-360363">
              <a:buFont typeface="Arial" panose="020B0604020202020204" pitchFamily="34" charset="0"/>
              <a:buChar char="•"/>
            </a:pPr>
            <a:r>
              <a:rPr lang="en-IN" sz="2400" dirty="0"/>
              <a:t>Has its own dedicated data store</a:t>
            </a:r>
          </a:p>
          <a:p>
            <a:pPr marL="719138" lvl="1" indent="-360363">
              <a:buFont typeface="Arial" panose="020B0604020202020204" pitchFamily="34" charset="0"/>
              <a:buChar char="•"/>
            </a:pPr>
            <a:r>
              <a:rPr lang="en-IN" sz="2400" dirty="0"/>
              <a:t>Collaborates with other microservices to complete its own action</a:t>
            </a:r>
          </a:p>
        </p:txBody>
      </p:sp>
      <p:pic>
        <p:nvPicPr>
          <p:cNvPr id="4" name="Picture 3">
            <a:extLst>
              <a:ext uri="{FF2B5EF4-FFF2-40B4-BE49-F238E27FC236}">
                <a16:creationId xmlns:a16="http://schemas.microsoft.com/office/drawing/2014/main" id="{406CE6B9-B2EA-4DF8-9E67-DF91530ABD66}"/>
              </a:ext>
            </a:extLst>
          </p:cNvPr>
          <p:cNvPicPr>
            <a:picLocks noChangeAspect="1"/>
          </p:cNvPicPr>
          <p:nvPr/>
        </p:nvPicPr>
        <p:blipFill>
          <a:blip r:embed="rId2"/>
          <a:stretch>
            <a:fillRect/>
          </a:stretch>
        </p:blipFill>
        <p:spPr>
          <a:xfrm>
            <a:off x="791311" y="1910628"/>
            <a:ext cx="10670337" cy="1210132"/>
          </a:xfrm>
          <a:prstGeom prst="rect">
            <a:avLst/>
          </a:prstGeom>
        </p:spPr>
      </p:pic>
    </p:spTree>
    <p:extLst>
      <p:ext uri="{BB962C8B-B14F-4D97-AF65-F5344CB8AC3E}">
        <p14:creationId xmlns:p14="http://schemas.microsoft.com/office/powerpoint/2010/main" val="126780199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AAC67C3-831B-4AB1-A259-DFB839CAFAF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054B3F04-9EAC-45C0-B3CE-0387EEA10A0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Content Placeholder 1">
            <a:extLst>
              <a:ext uri="{FF2B5EF4-FFF2-40B4-BE49-F238E27FC236}">
                <a16:creationId xmlns:a16="http://schemas.microsoft.com/office/drawing/2014/main" id="{4ABCFAB0-7809-4447-AF59-D41A2DCC5062}"/>
              </a:ext>
            </a:extLst>
          </p:cNvPr>
          <p:cNvSpPr>
            <a:spLocks noGrp="1"/>
          </p:cNvSpPr>
          <p:nvPr>
            <p:ph idx="1"/>
          </p:nvPr>
        </p:nvSpPr>
        <p:spPr>
          <a:xfrm>
            <a:off x="4742016" y="605896"/>
            <a:ext cx="6897534" cy="5801254"/>
          </a:xfrm>
        </p:spPr>
        <p:txBody>
          <a:bodyPr anchor="ctr">
            <a:normAutofit/>
          </a:bodyPr>
          <a:lstStyle/>
          <a:p>
            <a:pPr algn="just"/>
            <a:r>
              <a:rPr lang="en-IN" dirty="0"/>
              <a:t>It’s important to note that microservices don’t need to be written in the same programming language (C#, Java, Erlang, and so on) </a:t>
            </a:r>
          </a:p>
          <a:p>
            <a:pPr algn="just"/>
            <a:r>
              <a:rPr lang="en-IN" dirty="0"/>
              <a:t>or</a:t>
            </a:r>
          </a:p>
          <a:p>
            <a:pPr algn="just"/>
            <a:r>
              <a:rPr lang="en-IN" dirty="0"/>
              <a:t>for the same platform (IIS, Node, NGINX, and so on) as ones they collaborate with. </a:t>
            </a:r>
          </a:p>
          <a:p>
            <a:pPr algn="just"/>
            <a:r>
              <a:rPr lang="en-IN" dirty="0"/>
              <a:t>They just need to know how to communicate with each other. </a:t>
            </a:r>
          </a:p>
          <a:p>
            <a:pPr marL="361950" indent="-361950" algn="just">
              <a:buFont typeface="Arial" panose="020B0604020202020204" pitchFamily="34" charset="0"/>
              <a:buChar char="•"/>
            </a:pPr>
            <a:r>
              <a:rPr lang="en-IN" dirty="0"/>
              <a:t>Via a service bus </a:t>
            </a:r>
          </a:p>
          <a:p>
            <a:pPr marL="361950" indent="-361950" algn="just">
              <a:buFont typeface="Arial" panose="020B0604020202020204" pitchFamily="34" charset="0"/>
              <a:buChar char="•"/>
            </a:pPr>
            <a:r>
              <a:rPr lang="en-IN" dirty="0"/>
              <a:t>Via binary protocol like Thrift, </a:t>
            </a:r>
          </a:p>
          <a:p>
            <a:pPr marL="361950" indent="-361950" algn="just">
              <a:buFont typeface="Arial" panose="020B0604020202020204" pitchFamily="34" charset="0"/>
              <a:buChar char="•"/>
            </a:pPr>
            <a:r>
              <a:rPr lang="en-IN" dirty="0"/>
              <a:t>Most common scenario is for microservices to communicate over HTTP.</a:t>
            </a:r>
          </a:p>
        </p:txBody>
      </p:sp>
      <p:sp>
        <p:nvSpPr>
          <p:cNvPr id="3" name="Title 2">
            <a:extLst>
              <a:ext uri="{FF2B5EF4-FFF2-40B4-BE49-F238E27FC236}">
                <a16:creationId xmlns:a16="http://schemas.microsoft.com/office/drawing/2014/main" id="{D3841E44-6F87-41EC-8300-06A2D2E10323}"/>
              </a:ext>
            </a:extLst>
          </p:cNvPr>
          <p:cNvSpPr>
            <a:spLocks noGrp="1"/>
          </p:cNvSpPr>
          <p:nvPr>
            <p:ph type="title"/>
          </p:nvPr>
        </p:nvSpPr>
        <p:spPr>
          <a:xfrm>
            <a:off x="492370" y="605896"/>
            <a:ext cx="3084844" cy="5646208"/>
          </a:xfrm>
        </p:spPr>
        <p:txBody>
          <a:bodyPr anchor="ctr">
            <a:normAutofit/>
          </a:bodyPr>
          <a:lstStyle/>
          <a:p>
            <a:r>
              <a:rPr lang="en-IN" sz="3600" dirty="0">
                <a:solidFill>
                  <a:srgbClr val="FFFFFF"/>
                </a:solidFill>
              </a:rPr>
              <a:t>Please Note…</a:t>
            </a:r>
          </a:p>
        </p:txBody>
      </p:sp>
    </p:spTree>
    <p:extLst>
      <p:ext uri="{BB962C8B-B14F-4D97-AF65-F5344CB8AC3E}">
        <p14:creationId xmlns:p14="http://schemas.microsoft.com/office/powerpoint/2010/main" val="304767568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AAC67C3-831B-4AB1-A259-DFB839CAFAF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054B3F04-9EAC-45C0-B3CE-0387EEA10A0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Content Placeholder 1">
            <a:extLst>
              <a:ext uri="{FF2B5EF4-FFF2-40B4-BE49-F238E27FC236}">
                <a16:creationId xmlns:a16="http://schemas.microsoft.com/office/drawing/2014/main" id="{D8CE5A4F-91D8-4712-9783-F14A4D869B82}"/>
              </a:ext>
            </a:extLst>
          </p:cNvPr>
          <p:cNvSpPr>
            <a:spLocks noGrp="1"/>
          </p:cNvSpPr>
          <p:nvPr>
            <p:ph idx="1"/>
          </p:nvPr>
        </p:nvSpPr>
        <p:spPr>
          <a:xfrm>
            <a:off x="4742016" y="605896"/>
            <a:ext cx="6973226" cy="5775854"/>
          </a:xfrm>
        </p:spPr>
        <p:txBody>
          <a:bodyPr anchor="ctr">
            <a:normAutofit/>
          </a:bodyPr>
          <a:lstStyle/>
          <a:p>
            <a:pPr marL="361950" indent="-361950">
              <a:buFont typeface="Arial" panose="020B0604020202020204" pitchFamily="34" charset="0"/>
              <a:buChar char="•"/>
            </a:pPr>
            <a:r>
              <a:rPr lang="en-IN" dirty="0"/>
              <a:t>Designing and implementing individual microservices.</a:t>
            </a:r>
          </a:p>
          <a:p>
            <a:pPr marL="361950" indent="-361950">
              <a:buFont typeface="Arial" panose="020B0604020202020204" pitchFamily="34" charset="0"/>
              <a:buChar char="•"/>
            </a:pPr>
            <a:r>
              <a:rPr lang="en-IN" dirty="0"/>
              <a:t>Microservices can also be used to describe an architectural style for an entire system consisting of many microservices.</a:t>
            </a:r>
          </a:p>
          <a:p>
            <a:pPr marL="361950" indent="-361950">
              <a:buFont typeface="Arial" panose="020B0604020202020204" pitchFamily="34" charset="0"/>
              <a:buChar char="•"/>
            </a:pPr>
            <a:r>
              <a:rPr lang="en-IN" dirty="0"/>
              <a:t>Microservices as an architectural style is a lightweight form of service-oriented architecture.</a:t>
            </a:r>
          </a:p>
          <a:p>
            <a:pPr marL="361950" indent="-361950">
              <a:buFont typeface="Arial" panose="020B0604020202020204" pitchFamily="34" charset="0"/>
              <a:buChar char="•"/>
            </a:pPr>
            <a:r>
              <a:rPr lang="en-IN" dirty="0"/>
              <a:t>System with a microservices architecture is a distributed system with a (probably large) number of collaborating microservices.</a:t>
            </a:r>
          </a:p>
        </p:txBody>
      </p:sp>
      <p:sp>
        <p:nvSpPr>
          <p:cNvPr id="3" name="Title 2">
            <a:extLst>
              <a:ext uri="{FF2B5EF4-FFF2-40B4-BE49-F238E27FC236}">
                <a16:creationId xmlns:a16="http://schemas.microsoft.com/office/drawing/2014/main" id="{DB41CC0A-17CF-4794-9A94-986D719D1B55}"/>
              </a:ext>
            </a:extLst>
          </p:cNvPr>
          <p:cNvSpPr>
            <a:spLocks noGrp="1"/>
          </p:cNvSpPr>
          <p:nvPr>
            <p:ph type="title"/>
          </p:nvPr>
        </p:nvSpPr>
        <p:spPr>
          <a:xfrm>
            <a:off x="492370" y="605896"/>
            <a:ext cx="3084844" cy="5646208"/>
          </a:xfrm>
        </p:spPr>
        <p:txBody>
          <a:bodyPr anchor="ctr">
            <a:normAutofit/>
          </a:bodyPr>
          <a:lstStyle/>
          <a:p>
            <a:r>
              <a:rPr lang="en-IN" sz="3600" b="1" i="1">
                <a:solidFill>
                  <a:srgbClr val="FFFFFF"/>
                </a:solidFill>
              </a:rPr>
              <a:t>What is a microservices architecture?</a:t>
            </a:r>
            <a:endParaRPr lang="en-IN" sz="3600">
              <a:solidFill>
                <a:srgbClr val="FFFFFF"/>
              </a:solidFill>
            </a:endParaRPr>
          </a:p>
        </p:txBody>
      </p:sp>
    </p:spTree>
    <p:extLst>
      <p:ext uri="{BB962C8B-B14F-4D97-AF65-F5344CB8AC3E}">
        <p14:creationId xmlns:p14="http://schemas.microsoft.com/office/powerpoint/2010/main" val="72059230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FB5993E2-C02B-4335-ABA5-D8EC465551E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1">
            <a:extLst>
              <a:ext uri="{FF2B5EF4-FFF2-40B4-BE49-F238E27FC236}">
                <a16:creationId xmlns:a16="http://schemas.microsoft.com/office/drawing/2014/main" id="{C0B801A2-5622-4BE8-9AD2-C337A2CD002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B7AF614F-5BC3-4086-99F5-B87C5847A07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1"/>
          <p:cNvGraphicFramePr>
            <a:graphicFrameLocks noGrp="1"/>
          </p:cNvGraphicFramePr>
          <p:nvPr>
            <p:ph idx="1"/>
          </p:nvPr>
        </p:nvGraphicFramePr>
        <p:xfrm>
          <a:off x="4372178" y="368300"/>
          <a:ext cx="7615412" cy="61411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E036FA68-DC3F-4B24-AF0F-E201C7C2DDED}"/>
              </a:ext>
            </a:extLst>
          </p:cNvPr>
          <p:cNvSpPr>
            <a:spLocks noGrp="1"/>
          </p:cNvSpPr>
          <p:nvPr>
            <p:ph type="title"/>
          </p:nvPr>
        </p:nvSpPr>
        <p:spPr>
          <a:xfrm>
            <a:off x="492370" y="516835"/>
            <a:ext cx="3084844" cy="5772840"/>
          </a:xfrm>
        </p:spPr>
        <p:txBody>
          <a:bodyPr anchor="ctr">
            <a:normAutofit/>
          </a:bodyPr>
          <a:lstStyle/>
          <a:p>
            <a:r>
              <a:rPr lang="en-IN" sz="3600" b="1">
                <a:solidFill>
                  <a:srgbClr val="FFFFFF"/>
                </a:solidFill>
              </a:rPr>
              <a:t>Microservice characteristics</a:t>
            </a:r>
            <a:endParaRPr lang="en-IN" sz="3600">
              <a:solidFill>
                <a:srgbClr val="FFFFFF"/>
              </a:solidFill>
            </a:endParaRPr>
          </a:p>
        </p:txBody>
      </p:sp>
    </p:spTree>
    <p:extLst>
      <p:ext uri="{BB962C8B-B14F-4D97-AF65-F5344CB8AC3E}">
        <p14:creationId xmlns:p14="http://schemas.microsoft.com/office/powerpoint/2010/main" val="14282120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D3E52-A6A6-4621-90F9-E3C6C5EFD4C8}"/>
              </a:ext>
            </a:extLst>
          </p:cNvPr>
          <p:cNvSpPr>
            <a:spLocks noGrp="1"/>
          </p:cNvSpPr>
          <p:nvPr>
            <p:ph type="title"/>
          </p:nvPr>
        </p:nvSpPr>
        <p:spPr/>
        <p:txBody>
          <a:bodyPr/>
          <a:lstStyle/>
          <a:p>
            <a:r>
              <a:rPr lang="en-US" dirty="0"/>
              <a:t>Functions</a:t>
            </a:r>
          </a:p>
        </p:txBody>
      </p:sp>
      <p:sp>
        <p:nvSpPr>
          <p:cNvPr id="3" name="Content Placeholder 2">
            <a:extLst>
              <a:ext uri="{FF2B5EF4-FFF2-40B4-BE49-F238E27FC236}">
                <a16:creationId xmlns:a16="http://schemas.microsoft.com/office/drawing/2014/main" id="{F28FD366-C18A-4399-B34F-4B66DB0F5DB5}"/>
              </a:ext>
            </a:extLst>
          </p:cNvPr>
          <p:cNvSpPr>
            <a:spLocks noGrp="1"/>
          </p:cNvSpPr>
          <p:nvPr>
            <p:ph idx="1"/>
          </p:nvPr>
        </p:nvSpPr>
        <p:spPr/>
        <p:txBody>
          <a:bodyPr/>
          <a:lstStyle/>
          <a:p>
            <a:r>
              <a:rPr lang="en-US" dirty="0"/>
              <a:t>function</a:t>
            </a:r>
          </a:p>
          <a:p>
            <a:pPr lvl="1"/>
            <a:r>
              <a:rPr lang="en-US" dirty="0"/>
              <a:t>Declares a function with the specified parameters.</a:t>
            </a:r>
          </a:p>
          <a:p>
            <a:r>
              <a:rPr lang="en-US" dirty="0"/>
              <a:t>function*</a:t>
            </a:r>
          </a:p>
          <a:p>
            <a:pPr lvl="1"/>
            <a:r>
              <a:rPr lang="en-US" dirty="0"/>
              <a:t>Generator Functions, enable writing iterators more easily</a:t>
            </a:r>
          </a:p>
          <a:p>
            <a:r>
              <a:rPr lang="en-US" dirty="0"/>
              <a:t>async function</a:t>
            </a:r>
          </a:p>
          <a:p>
            <a:pPr lvl="1"/>
            <a:r>
              <a:rPr lang="en-US" dirty="0"/>
              <a:t>Declares an async function with the specified parameters.</a:t>
            </a:r>
            <a:endParaRPr lang="en-IN" dirty="0"/>
          </a:p>
        </p:txBody>
      </p:sp>
    </p:spTree>
    <p:extLst>
      <p:ext uri="{BB962C8B-B14F-4D97-AF65-F5344CB8AC3E}">
        <p14:creationId xmlns:p14="http://schemas.microsoft.com/office/powerpoint/2010/main" val="84991943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Content Placeholder 1"/>
          <p:cNvGraphicFramePr>
            <a:graphicFrameLocks noGrp="1"/>
          </p:cNvGraphicFramePr>
          <p:nvPr>
            <p:ph idx="1"/>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AC5B5570-9583-483C-8CE7-376A2B24500E}"/>
              </a:ext>
            </a:extLst>
          </p:cNvPr>
          <p:cNvSpPr>
            <a:spLocks noGrp="1"/>
          </p:cNvSpPr>
          <p:nvPr>
            <p:ph type="title"/>
          </p:nvPr>
        </p:nvSpPr>
        <p:spPr>
          <a:xfrm>
            <a:off x="1097280" y="286603"/>
            <a:ext cx="10058400" cy="1450757"/>
          </a:xfrm>
        </p:spPr>
        <p:txBody>
          <a:bodyPr>
            <a:normAutofit/>
          </a:bodyPr>
          <a:lstStyle/>
          <a:p>
            <a:r>
              <a:rPr lang="en-IN"/>
              <a:t>RESPONSIBLE FOR A SINGLE CAPABILITY</a:t>
            </a:r>
          </a:p>
        </p:txBody>
      </p:sp>
    </p:spTree>
    <p:extLst>
      <p:ext uri="{BB962C8B-B14F-4D97-AF65-F5344CB8AC3E}">
        <p14:creationId xmlns:p14="http://schemas.microsoft.com/office/powerpoint/2010/main" val="321544298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Content Placeholder 1"/>
          <p:cNvGraphicFramePr>
            <a:graphicFrameLocks noGrp="1"/>
          </p:cNvGraphicFramePr>
          <p:nvPr>
            <p:ph idx="1"/>
          </p:nvPr>
        </p:nvGraphicFramePr>
        <p:xfrm>
          <a:off x="514350" y="1847850"/>
          <a:ext cx="11271250" cy="4330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F952DAED-FD87-4EBB-91AB-F380AD129FDF}"/>
              </a:ext>
            </a:extLst>
          </p:cNvPr>
          <p:cNvSpPr>
            <a:spLocks noGrp="1"/>
          </p:cNvSpPr>
          <p:nvPr>
            <p:ph type="title"/>
          </p:nvPr>
        </p:nvSpPr>
        <p:spPr>
          <a:xfrm>
            <a:off x="1097280" y="286603"/>
            <a:ext cx="10058400" cy="1450757"/>
          </a:xfrm>
        </p:spPr>
        <p:txBody>
          <a:bodyPr>
            <a:normAutofit/>
          </a:bodyPr>
          <a:lstStyle/>
          <a:p>
            <a:r>
              <a:rPr lang="en-IN"/>
              <a:t>Uncle Bob’s way</a:t>
            </a:r>
            <a:endParaRPr lang="en-IN" dirty="0"/>
          </a:p>
        </p:txBody>
      </p:sp>
    </p:spTree>
    <p:extLst>
      <p:ext uri="{BB962C8B-B14F-4D97-AF65-F5344CB8AC3E}">
        <p14:creationId xmlns:p14="http://schemas.microsoft.com/office/powerpoint/2010/main" val="427723241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Content Placeholder 1"/>
          <p:cNvGraphicFramePr>
            <a:graphicFrameLocks noGrp="1"/>
          </p:cNvGraphicFramePr>
          <p:nvPr>
            <p:ph idx="1"/>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000EAF89-BDB2-436F-BA41-5BF2EBEBC8A7}"/>
              </a:ext>
            </a:extLst>
          </p:cNvPr>
          <p:cNvSpPr>
            <a:spLocks noGrp="1"/>
          </p:cNvSpPr>
          <p:nvPr>
            <p:ph type="title"/>
          </p:nvPr>
        </p:nvSpPr>
        <p:spPr>
          <a:xfrm>
            <a:off x="1097280" y="286603"/>
            <a:ext cx="10058400" cy="1450757"/>
          </a:xfrm>
        </p:spPr>
        <p:txBody>
          <a:bodyPr>
            <a:normAutofit/>
          </a:bodyPr>
          <a:lstStyle/>
          <a:p>
            <a:r>
              <a:rPr lang="en-IN" dirty="0"/>
              <a:t>Capability Types</a:t>
            </a:r>
          </a:p>
        </p:txBody>
      </p:sp>
    </p:spTree>
    <p:extLst>
      <p:ext uri="{BB962C8B-B14F-4D97-AF65-F5344CB8AC3E}">
        <p14:creationId xmlns:p14="http://schemas.microsoft.com/office/powerpoint/2010/main" val="175467754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Content Placeholder 1"/>
          <p:cNvGraphicFramePr>
            <a:graphicFrameLocks noGrp="1"/>
          </p:cNvGraphicFramePr>
          <p:nvPr>
            <p:ph idx="1"/>
          </p:nvPr>
        </p:nvGraphicFramePr>
        <p:xfrm>
          <a:off x="498476" y="1866900"/>
          <a:ext cx="11255374" cy="4298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C9F5F1C2-DFC5-4F3B-B9EB-D5FAB7D6BC13}"/>
              </a:ext>
            </a:extLst>
          </p:cNvPr>
          <p:cNvSpPr>
            <a:spLocks noGrp="1"/>
          </p:cNvSpPr>
          <p:nvPr>
            <p:ph type="title"/>
          </p:nvPr>
        </p:nvSpPr>
        <p:spPr>
          <a:xfrm>
            <a:off x="498476" y="286603"/>
            <a:ext cx="11255374" cy="1450757"/>
          </a:xfrm>
        </p:spPr>
        <p:txBody>
          <a:bodyPr>
            <a:normAutofit/>
          </a:bodyPr>
          <a:lstStyle/>
          <a:p>
            <a:r>
              <a:rPr lang="en-IN" dirty="0"/>
              <a:t>INDIVIDUALLY DEPLOYABLE</a:t>
            </a:r>
          </a:p>
        </p:txBody>
      </p:sp>
    </p:spTree>
    <p:extLst>
      <p:ext uri="{BB962C8B-B14F-4D97-AF65-F5344CB8AC3E}">
        <p14:creationId xmlns:p14="http://schemas.microsoft.com/office/powerpoint/2010/main" val="117512395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8">
            <a:extLst>
              <a:ext uri="{FF2B5EF4-FFF2-40B4-BE49-F238E27FC236}">
                <a16:creationId xmlns:a16="http://schemas.microsoft.com/office/drawing/2014/main" id="{4E4490D0-3672-446A-AC12-B4830333BDD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10">
            <a:extLst>
              <a:ext uri="{FF2B5EF4-FFF2-40B4-BE49-F238E27FC236}">
                <a16:creationId xmlns:a16="http://schemas.microsoft.com/office/drawing/2014/main" id="{39CB82C2-DF65-4EC1-8280-F201D50F57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 name="Straight Connector 12">
            <a:extLst>
              <a:ext uri="{FF2B5EF4-FFF2-40B4-BE49-F238E27FC236}">
                <a16:creationId xmlns:a16="http://schemas.microsoft.com/office/drawing/2014/main" id="{7E1D4427-852B-4B37-8E76-0E9F1810BA2A}"/>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6" name="Rectangle 14">
            <a:extLst>
              <a:ext uri="{FF2B5EF4-FFF2-40B4-BE49-F238E27FC236}">
                <a16:creationId xmlns:a16="http://schemas.microsoft.com/office/drawing/2014/main" id="{8D0DE514-8876-4D18-A995-61A5C1F813F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6">
            <a:extLst>
              <a:ext uri="{FF2B5EF4-FFF2-40B4-BE49-F238E27FC236}">
                <a16:creationId xmlns:a16="http://schemas.microsoft.com/office/drawing/2014/main" id="{09DA791C-FFCF-422E-8775-BDA6C0E5ECF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18">
            <a:extLst>
              <a:ext uri="{FF2B5EF4-FFF2-40B4-BE49-F238E27FC236}">
                <a16:creationId xmlns:a16="http://schemas.microsoft.com/office/drawing/2014/main" id="{0DCF8855-3530-4F46-A4CB-3B6686EEE4B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Content Placeholder 3" descr="A close up of a device&#10;&#10;Description generated with high confidence">
            <a:extLst>
              <a:ext uri="{FF2B5EF4-FFF2-40B4-BE49-F238E27FC236}">
                <a16:creationId xmlns:a16="http://schemas.microsoft.com/office/drawing/2014/main" id="{6FB001D2-E1BA-487A-9728-78E66FE56922}"/>
              </a:ext>
            </a:extLst>
          </p:cNvPr>
          <p:cNvPicPr>
            <a:picLocks noGrp="1" noChangeAspect="1"/>
          </p:cNvPicPr>
          <p:nvPr>
            <p:ph idx="1"/>
          </p:nvPr>
        </p:nvPicPr>
        <p:blipFill>
          <a:blip r:embed="rId2"/>
          <a:stretch>
            <a:fillRect/>
          </a:stretch>
        </p:blipFill>
        <p:spPr>
          <a:xfrm>
            <a:off x="633999" y="1387633"/>
            <a:ext cx="10925102" cy="2130395"/>
          </a:xfrm>
          <a:prstGeom prst="rect">
            <a:avLst/>
          </a:prstGeom>
        </p:spPr>
      </p:pic>
      <p:sp>
        <p:nvSpPr>
          <p:cNvPr id="3" name="Title 2">
            <a:extLst>
              <a:ext uri="{FF2B5EF4-FFF2-40B4-BE49-F238E27FC236}">
                <a16:creationId xmlns:a16="http://schemas.microsoft.com/office/drawing/2014/main" id="{2A4BDC73-7709-44D5-85AD-1A1304F54BB8}"/>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rgbClr val="FFFFFF"/>
                </a:solidFill>
              </a:rPr>
              <a:t>INDIVIDUALLY DEPLOYABLE</a:t>
            </a:r>
          </a:p>
        </p:txBody>
      </p:sp>
    </p:spTree>
    <p:extLst>
      <p:ext uri="{BB962C8B-B14F-4D97-AF65-F5344CB8AC3E}">
        <p14:creationId xmlns:p14="http://schemas.microsoft.com/office/powerpoint/2010/main" val="61840044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Content Placeholder 1"/>
          <p:cNvGraphicFramePr>
            <a:graphicFrameLocks noGrp="1"/>
          </p:cNvGraphicFramePr>
          <p:nvPr>
            <p:ph idx="1"/>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366DDB93-5D1B-470F-8AA3-1E7C44DC8253}"/>
              </a:ext>
            </a:extLst>
          </p:cNvPr>
          <p:cNvSpPr>
            <a:spLocks noGrp="1"/>
          </p:cNvSpPr>
          <p:nvPr>
            <p:ph type="title"/>
          </p:nvPr>
        </p:nvSpPr>
        <p:spPr>
          <a:xfrm>
            <a:off x="1097280" y="286603"/>
            <a:ext cx="10058400" cy="1450757"/>
          </a:xfrm>
        </p:spPr>
        <p:txBody>
          <a:bodyPr>
            <a:normAutofit/>
          </a:bodyPr>
          <a:lstStyle/>
          <a:p>
            <a:r>
              <a:rPr lang="en-IN" dirty="0"/>
              <a:t>CONSISTS OF ONE OR MORE PROCESSES</a:t>
            </a:r>
          </a:p>
        </p:txBody>
      </p:sp>
    </p:spTree>
    <p:extLst>
      <p:ext uri="{BB962C8B-B14F-4D97-AF65-F5344CB8AC3E}">
        <p14:creationId xmlns:p14="http://schemas.microsoft.com/office/powerpoint/2010/main" val="247647924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2579DAE-C141-48DB-810E-C070C300819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02FD90C3-6350-4D5B-9738-6E94EDF30F7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41497DE5-0939-4D1D-9350-0C5E1B209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5CCC70ED-6C63-4537-B7EB-51990D6C0A6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B76E24C1-2968-40DC-A36E-F6B85F0F075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descr="A close up of text on a white background&#10;&#10;Description generated with high confidence">
            <a:extLst>
              <a:ext uri="{FF2B5EF4-FFF2-40B4-BE49-F238E27FC236}">
                <a16:creationId xmlns:a16="http://schemas.microsoft.com/office/drawing/2014/main" id="{82EF9197-A8D4-428B-A521-85AD6B270A1B}"/>
              </a:ext>
            </a:extLst>
          </p:cNvPr>
          <p:cNvPicPr>
            <a:picLocks noGrp="1" noChangeAspect="1"/>
          </p:cNvPicPr>
          <p:nvPr>
            <p:ph idx="1"/>
          </p:nvPr>
        </p:nvPicPr>
        <p:blipFill>
          <a:blip r:embed="rId3"/>
          <a:stretch>
            <a:fillRect/>
          </a:stretch>
        </p:blipFill>
        <p:spPr>
          <a:xfrm>
            <a:off x="1146753" y="905933"/>
            <a:ext cx="9930498" cy="5039728"/>
          </a:xfrm>
          <a:prstGeom prst="rect">
            <a:avLst/>
          </a:prstGeom>
        </p:spPr>
      </p:pic>
    </p:spTree>
    <p:extLst>
      <p:ext uri="{BB962C8B-B14F-4D97-AF65-F5344CB8AC3E}">
        <p14:creationId xmlns:p14="http://schemas.microsoft.com/office/powerpoint/2010/main" val="69519541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Content Placeholder 1"/>
          <p:cNvGraphicFramePr>
            <a:graphicFrameLocks noGrp="1"/>
          </p:cNvGraphicFramePr>
          <p:nvPr>
            <p:ph idx="1"/>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06781FE6-56B0-4E11-AE5F-51AD45D7B548}"/>
              </a:ext>
            </a:extLst>
          </p:cNvPr>
          <p:cNvSpPr>
            <a:spLocks noGrp="1"/>
          </p:cNvSpPr>
          <p:nvPr>
            <p:ph type="title"/>
          </p:nvPr>
        </p:nvSpPr>
        <p:spPr>
          <a:xfrm>
            <a:off x="1097280" y="286603"/>
            <a:ext cx="10058400" cy="1450757"/>
          </a:xfrm>
        </p:spPr>
        <p:txBody>
          <a:bodyPr>
            <a:normAutofit/>
          </a:bodyPr>
          <a:lstStyle/>
          <a:p>
            <a:r>
              <a:rPr lang="en-IN" dirty="0"/>
              <a:t>OWNS ITS OWN DATA STORE</a:t>
            </a:r>
          </a:p>
        </p:txBody>
      </p:sp>
    </p:spTree>
    <p:extLst>
      <p:ext uri="{BB962C8B-B14F-4D97-AF65-F5344CB8AC3E}">
        <p14:creationId xmlns:p14="http://schemas.microsoft.com/office/powerpoint/2010/main" val="274959474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2579DAE-C141-48DB-810E-C070C300819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02FD90C3-6350-4D5B-9738-6E94EDF30F7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41497DE5-0939-4D1D-9350-0C5E1B209C6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5CCC70ED-6C63-4537-B7EB-51990D6C0A6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B76E24C1-2968-40DC-A36E-F6B85F0F075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a:extLst>
              <a:ext uri="{FF2B5EF4-FFF2-40B4-BE49-F238E27FC236}">
                <a16:creationId xmlns:a16="http://schemas.microsoft.com/office/drawing/2014/main" id="{899E5BCE-CB0F-477E-B75B-B2FCC5C865C7}"/>
              </a:ext>
            </a:extLst>
          </p:cNvPr>
          <p:cNvPicPr>
            <a:picLocks noGrp="1" noChangeAspect="1"/>
          </p:cNvPicPr>
          <p:nvPr>
            <p:ph idx="1"/>
          </p:nvPr>
        </p:nvPicPr>
        <p:blipFill>
          <a:blip r:embed="rId3"/>
          <a:stretch>
            <a:fillRect/>
          </a:stretch>
        </p:blipFill>
        <p:spPr>
          <a:xfrm>
            <a:off x="1671713" y="905933"/>
            <a:ext cx="8880577" cy="5039728"/>
          </a:xfrm>
          <a:prstGeom prst="rect">
            <a:avLst/>
          </a:prstGeom>
        </p:spPr>
      </p:pic>
    </p:spTree>
    <p:extLst>
      <p:ext uri="{BB962C8B-B14F-4D97-AF65-F5344CB8AC3E}">
        <p14:creationId xmlns:p14="http://schemas.microsoft.com/office/powerpoint/2010/main" val="224001357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80A88B-0FC1-4444-A499-0F064B676C1B}"/>
              </a:ext>
            </a:extLst>
          </p:cNvPr>
          <p:cNvSpPr>
            <a:spLocks noGrp="1"/>
          </p:cNvSpPr>
          <p:nvPr>
            <p:ph idx="1"/>
          </p:nvPr>
        </p:nvSpPr>
        <p:spPr/>
        <p:txBody>
          <a:bodyPr>
            <a:normAutofit/>
          </a:bodyPr>
          <a:lstStyle/>
          <a:p>
            <a:pPr marL="361950" indent="-361950">
              <a:buFont typeface="Arial" panose="020B0604020202020204" pitchFamily="34" charset="0"/>
              <a:buChar char="•"/>
            </a:pPr>
            <a:r>
              <a:rPr lang="en-IN" sz="3600" i="1" dirty="0"/>
              <a:t>Maintaining </a:t>
            </a:r>
            <a:r>
              <a:rPr lang="en-IN" sz="3600" dirty="0"/>
              <a:t>a microservice means dealing with all aspects of </a:t>
            </a:r>
          </a:p>
          <a:p>
            <a:pPr marL="717550" lvl="1" indent="-361950">
              <a:buFont typeface="Arial" panose="020B0604020202020204" pitchFamily="34" charset="0"/>
              <a:buChar char="•"/>
            </a:pPr>
            <a:r>
              <a:rPr lang="en-IN" sz="3200" dirty="0"/>
              <a:t>Keeping it healthy and fit for use</a:t>
            </a:r>
          </a:p>
          <a:p>
            <a:pPr marL="717550" lvl="1" indent="-361950">
              <a:buFont typeface="Arial" panose="020B0604020202020204" pitchFamily="34" charset="0"/>
              <a:buChar char="•"/>
            </a:pPr>
            <a:r>
              <a:rPr lang="en-IN" sz="3200" dirty="0"/>
              <a:t>Developing new functionality</a:t>
            </a:r>
          </a:p>
          <a:p>
            <a:pPr marL="717550" lvl="1" indent="-361950">
              <a:buFont typeface="Arial" panose="020B0604020202020204" pitchFamily="34" charset="0"/>
              <a:buChar char="•"/>
            </a:pPr>
            <a:r>
              <a:rPr lang="en-IN" sz="3200" dirty="0"/>
              <a:t>Factoring out new microservices from ones that have grown</a:t>
            </a:r>
          </a:p>
          <a:p>
            <a:pPr marL="717550" lvl="1" indent="-361950">
              <a:buFont typeface="Arial" panose="020B0604020202020204" pitchFamily="34" charset="0"/>
              <a:buChar char="•"/>
            </a:pPr>
            <a:r>
              <a:rPr lang="en-IN" sz="3200" dirty="0"/>
              <a:t>Running it in production</a:t>
            </a:r>
          </a:p>
          <a:p>
            <a:pPr marL="717550" lvl="1" indent="-361950">
              <a:buFont typeface="Arial" panose="020B0604020202020204" pitchFamily="34" charset="0"/>
              <a:buChar char="•"/>
            </a:pPr>
            <a:r>
              <a:rPr lang="en-IN" sz="3200" dirty="0"/>
              <a:t>Monitoring, Testing &amp; fixing bugs</a:t>
            </a:r>
          </a:p>
        </p:txBody>
      </p:sp>
      <p:sp>
        <p:nvSpPr>
          <p:cNvPr id="3" name="Title 2">
            <a:extLst>
              <a:ext uri="{FF2B5EF4-FFF2-40B4-BE49-F238E27FC236}">
                <a16:creationId xmlns:a16="http://schemas.microsoft.com/office/drawing/2014/main" id="{4E793C3C-7BDC-49CD-8E2C-1FD46EBAF0CC}"/>
              </a:ext>
            </a:extLst>
          </p:cNvPr>
          <p:cNvSpPr>
            <a:spLocks noGrp="1"/>
          </p:cNvSpPr>
          <p:nvPr>
            <p:ph type="title"/>
          </p:nvPr>
        </p:nvSpPr>
        <p:spPr>
          <a:xfrm>
            <a:off x="454250" y="286603"/>
            <a:ext cx="11344460" cy="1450757"/>
          </a:xfrm>
        </p:spPr>
        <p:txBody>
          <a:bodyPr/>
          <a:lstStyle/>
          <a:p>
            <a:r>
              <a:rPr lang="en-IN" dirty="0"/>
              <a:t>MAINTAINABLE BY A SMALL TEAM</a:t>
            </a:r>
          </a:p>
        </p:txBody>
      </p:sp>
    </p:spTree>
    <p:extLst>
      <p:ext uri="{BB962C8B-B14F-4D97-AF65-F5344CB8AC3E}">
        <p14:creationId xmlns:p14="http://schemas.microsoft.com/office/powerpoint/2010/main" val="11572397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1B753-CA20-43D9-B1E7-4ED3D66E9E35}"/>
              </a:ext>
            </a:extLst>
          </p:cNvPr>
          <p:cNvSpPr>
            <a:spLocks noGrp="1"/>
          </p:cNvSpPr>
          <p:nvPr>
            <p:ph type="title"/>
          </p:nvPr>
        </p:nvSpPr>
        <p:spPr/>
        <p:txBody>
          <a:bodyPr/>
          <a:lstStyle/>
          <a:p>
            <a:r>
              <a:rPr lang="en-US" dirty="0"/>
              <a:t>Function Parameters &amp; Arguments</a:t>
            </a:r>
          </a:p>
        </p:txBody>
      </p:sp>
      <p:sp>
        <p:nvSpPr>
          <p:cNvPr id="3" name="Content Placeholder 2">
            <a:extLst>
              <a:ext uri="{FF2B5EF4-FFF2-40B4-BE49-F238E27FC236}">
                <a16:creationId xmlns:a16="http://schemas.microsoft.com/office/drawing/2014/main" id="{CAA1A283-77CD-467F-A9B1-9FB64F0A917B}"/>
              </a:ext>
            </a:extLst>
          </p:cNvPr>
          <p:cNvSpPr>
            <a:spLocks noGrp="1"/>
          </p:cNvSpPr>
          <p:nvPr>
            <p:ph idx="1"/>
          </p:nvPr>
        </p:nvSpPr>
        <p:spPr/>
        <p:txBody>
          <a:bodyPr>
            <a:normAutofit/>
          </a:bodyPr>
          <a:lstStyle/>
          <a:p>
            <a:r>
              <a:rPr lang="en-US" dirty="0"/>
              <a:t>Function </a:t>
            </a:r>
            <a:r>
              <a:rPr lang="en-US" b="1" dirty="0"/>
              <a:t>Parameters</a:t>
            </a:r>
            <a:r>
              <a:rPr lang="en-US" dirty="0"/>
              <a:t> are the names that are define in the function definition and real values passed to the function in function definition are known as </a:t>
            </a:r>
            <a:r>
              <a:rPr lang="en-US" b="1" dirty="0"/>
              <a:t>arguments</a:t>
            </a:r>
            <a:r>
              <a:rPr lang="en-US" dirty="0"/>
              <a:t>.</a:t>
            </a:r>
          </a:p>
          <a:p>
            <a:r>
              <a:rPr lang="en-US" dirty="0"/>
              <a:t>Parameter Rules:</a:t>
            </a:r>
          </a:p>
          <a:p>
            <a:pPr lvl="1"/>
            <a:r>
              <a:rPr lang="en-US" dirty="0"/>
              <a:t>There is no need to specify the data type for parameters in JavaScript function definitions.</a:t>
            </a:r>
          </a:p>
          <a:p>
            <a:pPr lvl="1"/>
            <a:r>
              <a:rPr lang="en-US" dirty="0"/>
              <a:t>It does not perform type checking based on passed in JavaScript function.</a:t>
            </a:r>
          </a:p>
          <a:p>
            <a:pPr lvl="1"/>
            <a:r>
              <a:rPr lang="en-US" dirty="0"/>
              <a:t>It does not check the number of received arguments.</a:t>
            </a:r>
          </a:p>
          <a:p>
            <a:r>
              <a:rPr lang="en-US" dirty="0"/>
              <a:t>If a function is called with missing arguments (less than declared), the missing values are set to undefined.</a:t>
            </a:r>
          </a:p>
        </p:txBody>
      </p:sp>
    </p:spTree>
    <p:extLst>
      <p:ext uri="{BB962C8B-B14F-4D97-AF65-F5344CB8AC3E}">
        <p14:creationId xmlns:p14="http://schemas.microsoft.com/office/powerpoint/2010/main" val="49583700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8793D6-6DC2-4C02-B32D-9A0B6974794F}"/>
              </a:ext>
            </a:extLst>
          </p:cNvPr>
          <p:cNvSpPr>
            <a:spLocks noGrp="1"/>
          </p:cNvSpPr>
          <p:nvPr>
            <p:ph idx="1"/>
          </p:nvPr>
        </p:nvSpPr>
        <p:spPr/>
        <p:txBody>
          <a:bodyPr/>
          <a:lstStyle/>
          <a:p>
            <a:pPr algn="just"/>
            <a:r>
              <a:rPr lang="en-IN" dirty="0"/>
              <a:t>The team maintaining the microservice should be able to replace the current implementation with a completely new implementation and do so within the normal pace of their work.</a:t>
            </a:r>
          </a:p>
          <a:p>
            <a:pPr algn="just"/>
            <a:r>
              <a:rPr lang="en-IN" dirty="0"/>
              <a:t>This characteristic is another constraint on the size of a microservice: if a microservice grows too large, it will be expensive to replace; but if it’s kept small, rewriting it is realistic.</a:t>
            </a:r>
          </a:p>
        </p:txBody>
      </p:sp>
      <p:sp>
        <p:nvSpPr>
          <p:cNvPr id="3" name="Title 2">
            <a:extLst>
              <a:ext uri="{FF2B5EF4-FFF2-40B4-BE49-F238E27FC236}">
                <a16:creationId xmlns:a16="http://schemas.microsoft.com/office/drawing/2014/main" id="{E53913A8-5250-4D33-9B56-6F771EACD33C}"/>
              </a:ext>
            </a:extLst>
          </p:cNvPr>
          <p:cNvSpPr>
            <a:spLocks noGrp="1"/>
          </p:cNvSpPr>
          <p:nvPr>
            <p:ph type="title"/>
          </p:nvPr>
        </p:nvSpPr>
        <p:spPr/>
        <p:txBody>
          <a:bodyPr/>
          <a:lstStyle/>
          <a:p>
            <a:r>
              <a:rPr lang="en-IN" dirty="0"/>
              <a:t>REPLACEABLE</a:t>
            </a:r>
          </a:p>
        </p:txBody>
      </p:sp>
    </p:spTree>
    <p:extLst>
      <p:ext uri="{BB962C8B-B14F-4D97-AF65-F5344CB8AC3E}">
        <p14:creationId xmlns:p14="http://schemas.microsoft.com/office/powerpoint/2010/main" val="252526480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AAC67C3-831B-4AB1-A259-DFB839CAFAF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054B3F04-9EAC-45C0-B3CE-0387EEA10A0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Content Placeholder 1">
            <a:extLst>
              <a:ext uri="{FF2B5EF4-FFF2-40B4-BE49-F238E27FC236}">
                <a16:creationId xmlns:a16="http://schemas.microsoft.com/office/drawing/2014/main" id="{21EE3E56-C4FE-4AF9-AFBE-6AC65B20CCD8}"/>
              </a:ext>
            </a:extLst>
          </p:cNvPr>
          <p:cNvSpPr>
            <a:spLocks noGrp="1"/>
          </p:cNvSpPr>
          <p:nvPr>
            <p:ph idx="1"/>
          </p:nvPr>
        </p:nvSpPr>
        <p:spPr>
          <a:xfrm>
            <a:off x="4742016" y="605896"/>
            <a:ext cx="7183284" cy="5839354"/>
          </a:xfrm>
        </p:spPr>
        <p:txBody>
          <a:bodyPr anchor="ctr">
            <a:normAutofit/>
          </a:bodyPr>
          <a:lstStyle/>
          <a:p>
            <a:pPr algn="just"/>
            <a:r>
              <a:rPr lang="en-IN" sz="3600" dirty="0"/>
              <a:t>Enable continuous delivery</a:t>
            </a:r>
          </a:p>
          <a:p>
            <a:pPr algn="just"/>
            <a:r>
              <a:rPr lang="en-IN" sz="3600" dirty="0"/>
              <a:t>Allow for an efficient developer workflow because they’re highly maintainable</a:t>
            </a:r>
          </a:p>
          <a:p>
            <a:pPr algn="just"/>
            <a:r>
              <a:rPr lang="en-IN" sz="3600" dirty="0"/>
              <a:t>Are robust by design</a:t>
            </a:r>
          </a:p>
          <a:p>
            <a:pPr algn="just"/>
            <a:r>
              <a:rPr lang="en-IN" sz="3600" dirty="0"/>
              <a:t>Can scale up or down independently of each other</a:t>
            </a:r>
          </a:p>
        </p:txBody>
      </p:sp>
      <p:sp>
        <p:nvSpPr>
          <p:cNvPr id="3" name="Title 2">
            <a:extLst>
              <a:ext uri="{FF2B5EF4-FFF2-40B4-BE49-F238E27FC236}">
                <a16:creationId xmlns:a16="http://schemas.microsoft.com/office/drawing/2014/main" id="{26A0EA71-B8BF-4370-8484-399E186AD67B}"/>
              </a:ext>
            </a:extLst>
          </p:cNvPr>
          <p:cNvSpPr>
            <a:spLocks noGrp="1"/>
          </p:cNvSpPr>
          <p:nvPr>
            <p:ph type="title"/>
          </p:nvPr>
        </p:nvSpPr>
        <p:spPr>
          <a:xfrm>
            <a:off x="492370" y="605896"/>
            <a:ext cx="3084844" cy="5646208"/>
          </a:xfrm>
        </p:spPr>
        <p:txBody>
          <a:bodyPr anchor="ctr">
            <a:normAutofit/>
          </a:bodyPr>
          <a:lstStyle/>
          <a:p>
            <a:r>
              <a:rPr lang="en-IN" sz="3600" b="1" i="1">
                <a:solidFill>
                  <a:srgbClr val="FFFFFF"/>
                </a:solidFill>
              </a:rPr>
              <a:t>Why microservices?</a:t>
            </a:r>
            <a:endParaRPr lang="en-IN" sz="3600">
              <a:solidFill>
                <a:srgbClr val="FFFFFF"/>
              </a:solidFill>
            </a:endParaRPr>
          </a:p>
        </p:txBody>
      </p:sp>
    </p:spTree>
    <p:extLst>
      <p:ext uri="{BB962C8B-B14F-4D97-AF65-F5344CB8AC3E}">
        <p14:creationId xmlns:p14="http://schemas.microsoft.com/office/powerpoint/2010/main" val="383839010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092061-0782-424E-B585-641F24B2604F}"/>
              </a:ext>
            </a:extLst>
          </p:cNvPr>
          <p:cNvSpPr>
            <a:spLocks noGrp="1"/>
          </p:cNvSpPr>
          <p:nvPr>
            <p:ph idx="1"/>
          </p:nvPr>
        </p:nvSpPr>
        <p:spPr/>
        <p:txBody>
          <a:bodyPr/>
          <a:lstStyle/>
          <a:p>
            <a:r>
              <a:rPr lang="en-IN" dirty="0"/>
              <a:t>Significant costs are associated with choosing a microservices architecture</a:t>
            </a:r>
          </a:p>
          <a:p>
            <a:pPr lvl="1"/>
            <a:r>
              <a:rPr lang="en-IN" dirty="0"/>
              <a:t>Microservice systems are distributed systems</a:t>
            </a:r>
          </a:p>
          <a:p>
            <a:pPr lvl="1"/>
            <a:r>
              <a:rPr lang="en-IN" dirty="0"/>
              <a:t>Microservice systems are made up of many microservices</a:t>
            </a:r>
          </a:p>
          <a:p>
            <a:pPr lvl="1"/>
            <a:r>
              <a:rPr lang="en-IN" dirty="0"/>
              <a:t>Each microservice is a separate codebase</a:t>
            </a:r>
          </a:p>
        </p:txBody>
      </p:sp>
      <p:sp>
        <p:nvSpPr>
          <p:cNvPr id="3" name="Title 2">
            <a:extLst>
              <a:ext uri="{FF2B5EF4-FFF2-40B4-BE49-F238E27FC236}">
                <a16:creationId xmlns:a16="http://schemas.microsoft.com/office/drawing/2014/main" id="{E96F0925-922F-4289-B81A-374741889D08}"/>
              </a:ext>
            </a:extLst>
          </p:cNvPr>
          <p:cNvSpPr>
            <a:spLocks noGrp="1"/>
          </p:cNvSpPr>
          <p:nvPr>
            <p:ph type="title"/>
          </p:nvPr>
        </p:nvSpPr>
        <p:spPr/>
        <p:txBody>
          <a:bodyPr/>
          <a:lstStyle/>
          <a:p>
            <a:pPr algn="just"/>
            <a:r>
              <a:rPr lang="en-IN" b="1" dirty="0"/>
              <a:t>Costs and downsides of microservices</a:t>
            </a:r>
            <a:endParaRPr lang="en-IN" dirty="0"/>
          </a:p>
        </p:txBody>
      </p:sp>
    </p:spTree>
    <p:extLst>
      <p:ext uri="{BB962C8B-B14F-4D97-AF65-F5344CB8AC3E}">
        <p14:creationId xmlns:p14="http://schemas.microsoft.com/office/powerpoint/2010/main" val="29199699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16D324-D4A9-4977-B010-CFFABADA6349}"/>
              </a:ext>
            </a:extLst>
          </p:cNvPr>
          <p:cNvSpPr>
            <a:spLocks noGrp="1"/>
          </p:cNvSpPr>
          <p:nvPr>
            <p:ph idx="1"/>
          </p:nvPr>
        </p:nvSpPr>
        <p:spPr>
          <a:xfrm>
            <a:off x="454250" y="1845734"/>
            <a:ext cx="11344460" cy="4345516"/>
          </a:xfrm>
        </p:spPr>
        <p:txBody>
          <a:bodyPr>
            <a:normAutofit fontScale="92500" lnSpcReduction="20000"/>
          </a:bodyPr>
          <a:lstStyle/>
          <a:p>
            <a:pPr marL="361950" indent="-361950" algn="just">
              <a:buFont typeface="Arial" panose="020B0604020202020204" pitchFamily="34" charset="0"/>
              <a:buChar char="•"/>
            </a:pPr>
            <a:endParaRPr lang="en-IN" dirty="0"/>
          </a:p>
          <a:p>
            <a:pPr marL="361950" indent="-361950" algn="just">
              <a:buFont typeface="Arial" panose="020B0604020202020204" pitchFamily="34" charset="0"/>
              <a:buChar char="•"/>
            </a:pPr>
            <a:r>
              <a:rPr lang="en-IN" dirty="0"/>
              <a:t>Would this system benefit from the ability to deploy subsystems separately?</a:t>
            </a:r>
          </a:p>
          <a:p>
            <a:pPr marL="361950" indent="-361950" algn="just">
              <a:buFont typeface="Arial" panose="020B0604020202020204" pitchFamily="34" charset="0"/>
              <a:buChar char="•"/>
            </a:pPr>
            <a:r>
              <a:rPr lang="en-IN" dirty="0"/>
              <a:t>Can you build sufficient deployment automation?</a:t>
            </a:r>
          </a:p>
          <a:p>
            <a:pPr marL="361950" indent="-361950" algn="just">
              <a:buFont typeface="Arial" panose="020B0604020202020204" pitchFamily="34" charset="0"/>
              <a:buChar char="•"/>
            </a:pPr>
            <a:r>
              <a:rPr lang="en-IN" dirty="0"/>
              <a:t>Are you sufficiently knowledgeable about the domain to properly identify and separate the system’s various independent business capabilities?</a:t>
            </a:r>
          </a:p>
          <a:p>
            <a:pPr marL="361950" indent="-361950" algn="just">
              <a:buFont typeface="Arial" panose="020B0604020202020204" pitchFamily="34" charset="0"/>
              <a:buChar char="•"/>
            </a:pPr>
            <a:r>
              <a:rPr lang="en-IN" dirty="0"/>
              <a:t>Is the system’s scope large enough to justify the complexity of a distributed architecture?</a:t>
            </a:r>
          </a:p>
          <a:p>
            <a:pPr marL="361950" indent="-361950" algn="just">
              <a:buFont typeface="Arial" panose="020B0604020202020204" pitchFamily="34" charset="0"/>
              <a:buChar char="•"/>
            </a:pPr>
            <a:r>
              <a:rPr lang="en-IN" dirty="0"/>
              <a:t>Is the system’s scope large enough to justify the cost of building the deployment automation?</a:t>
            </a:r>
          </a:p>
          <a:p>
            <a:pPr marL="361950" indent="-361950" algn="just">
              <a:buFont typeface="Arial" panose="020B0604020202020204" pitchFamily="34" charset="0"/>
              <a:buChar char="•"/>
            </a:pPr>
            <a:r>
              <a:rPr lang="en-IN" dirty="0"/>
              <a:t>Will the project survive long enough to recover the up-front investment in automation and distribution?</a:t>
            </a:r>
          </a:p>
        </p:txBody>
      </p:sp>
      <p:sp>
        <p:nvSpPr>
          <p:cNvPr id="3" name="Title 2">
            <a:extLst>
              <a:ext uri="{FF2B5EF4-FFF2-40B4-BE49-F238E27FC236}">
                <a16:creationId xmlns:a16="http://schemas.microsoft.com/office/drawing/2014/main" id="{A4FEB387-F10D-43CC-83C0-44642D469AE5}"/>
              </a:ext>
            </a:extLst>
          </p:cNvPr>
          <p:cNvSpPr>
            <a:spLocks noGrp="1"/>
          </p:cNvSpPr>
          <p:nvPr>
            <p:ph type="title"/>
          </p:nvPr>
        </p:nvSpPr>
        <p:spPr/>
        <p:txBody>
          <a:bodyPr/>
          <a:lstStyle/>
          <a:p>
            <a:r>
              <a:rPr lang="en-IN" dirty="0"/>
              <a:t>Questions to ask?</a:t>
            </a:r>
          </a:p>
        </p:txBody>
      </p:sp>
    </p:spTree>
    <p:extLst>
      <p:ext uri="{BB962C8B-B14F-4D97-AF65-F5344CB8AC3E}">
        <p14:creationId xmlns:p14="http://schemas.microsoft.com/office/powerpoint/2010/main" val="11740365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4490D0-3672-446A-AC12-B4830333BDD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39CB82C2-DF65-4EC1-8280-F201D50F57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7E1D4427-852B-4B37-8E76-0E9F1810BA2A}"/>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8D0DE514-8876-4D18-A995-61A5C1F813F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9DA791C-FFCF-422E-8775-BDA6C0E5ECF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0DCF8855-3530-4F46-A4CB-3B6686EEE4B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Content Placeholder 3" descr="A close up of a device&#10;&#10;Description generated with high confidence">
            <a:extLst>
              <a:ext uri="{FF2B5EF4-FFF2-40B4-BE49-F238E27FC236}">
                <a16:creationId xmlns:a16="http://schemas.microsoft.com/office/drawing/2014/main" id="{301BCB07-37B7-485B-B6ED-71081296422A}"/>
              </a:ext>
            </a:extLst>
          </p:cNvPr>
          <p:cNvPicPr>
            <a:picLocks noGrp="1" noChangeAspect="1"/>
          </p:cNvPicPr>
          <p:nvPr>
            <p:ph idx="1"/>
          </p:nvPr>
        </p:nvPicPr>
        <p:blipFill>
          <a:blip r:embed="rId2"/>
          <a:stretch>
            <a:fillRect/>
          </a:stretch>
        </p:blipFill>
        <p:spPr>
          <a:xfrm>
            <a:off x="633999" y="1278383"/>
            <a:ext cx="10925102" cy="2348895"/>
          </a:xfrm>
          <a:prstGeom prst="rect">
            <a:avLst/>
          </a:prstGeom>
        </p:spPr>
      </p:pic>
      <p:sp>
        <p:nvSpPr>
          <p:cNvPr id="3" name="Title 2">
            <a:extLst>
              <a:ext uri="{FF2B5EF4-FFF2-40B4-BE49-F238E27FC236}">
                <a16:creationId xmlns:a16="http://schemas.microsoft.com/office/drawing/2014/main" id="{26389F56-1DF0-4609-8668-39237D4FEC8F}"/>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rgbClr val="FFFFFF"/>
                </a:solidFill>
              </a:rPr>
              <a:t>How Microservice works?</a:t>
            </a:r>
          </a:p>
        </p:txBody>
      </p:sp>
    </p:spTree>
    <p:extLst>
      <p:ext uri="{BB962C8B-B14F-4D97-AF65-F5344CB8AC3E}">
        <p14:creationId xmlns:p14="http://schemas.microsoft.com/office/powerpoint/2010/main" val="369140572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85C94F-77DA-E98E-B102-6366CEC51D4D}"/>
              </a:ext>
            </a:extLst>
          </p:cNvPr>
          <p:cNvSpPr>
            <a:spLocks noGrp="1"/>
          </p:cNvSpPr>
          <p:nvPr>
            <p:ph idx="1"/>
          </p:nvPr>
        </p:nvSpPr>
        <p:spPr/>
        <p:txBody>
          <a:bodyPr>
            <a:normAutofit/>
          </a:bodyPr>
          <a:lstStyle/>
          <a:p>
            <a:r>
              <a:rPr lang="en-US" dirty="0"/>
              <a:t>Microservices or modules are decoupled from each other but still able to communicate. </a:t>
            </a:r>
          </a:p>
          <a:p>
            <a:r>
              <a:rPr lang="en-US" dirty="0"/>
              <a:t>Cross dependencies are typical for a microservice architecture, meaning no single service can perform without getting help from other services. </a:t>
            </a:r>
          </a:p>
          <a:p>
            <a:r>
              <a:rPr lang="en-US" dirty="0"/>
              <a:t>There are different ways to interconnect microservices, such as:</a:t>
            </a:r>
          </a:p>
          <a:p>
            <a:pPr lvl="1"/>
            <a:r>
              <a:rPr lang="en-US" dirty="0"/>
              <a:t>Brokers (RabbitMQ)</a:t>
            </a:r>
          </a:p>
          <a:p>
            <a:pPr lvl="1"/>
            <a:r>
              <a:rPr lang="en-US" dirty="0"/>
              <a:t>Remote Procedure Calls (RPC)</a:t>
            </a:r>
          </a:p>
          <a:p>
            <a:pPr lvl="1"/>
            <a:r>
              <a:rPr lang="en-US" dirty="0"/>
              <a:t>REST APIS</a:t>
            </a:r>
            <a:endParaRPr lang="en-IN" dirty="0"/>
          </a:p>
        </p:txBody>
      </p:sp>
      <p:sp>
        <p:nvSpPr>
          <p:cNvPr id="3" name="Title 2">
            <a:extLst>
              <a:ext uri="{FF2B5EF4-FFF2-40B4-BE49-F238E27FC236}">
                <a16:creationId xmlns:a16="http://schemas.microsoft.com/office/drawing/2014/main" id="{231821DF-F88A-5837-300D-70EE57379596}"/>
              </a:ext>
            </a:extLst>
          </p:cNvPr>
          <p:cNvSpPr>
            <a:spLocks noGrp="1"/>
          </p:cNvSpPr>
          <p:nvPr>
            <p:ph type="title"/>
          </p:nvPr>
        </p:nvSpPr>
        <p:spPr/>
        <p:txBody>
          <a:bodyPr/>
          <a:lstStyle/>
          <a:p>
            <a:r>
              <a:rPr lang="en-IN" dirty="0"/>
              <a:t>How are microservices connected?</a:t>
            </a:r>
          </a:p>
        </p:txBody>
      </p:sp>
    </p:spTree>
    <p:extLst>
      <p:ext uri="{BB962C8B-B14F-4D97-AF65-F5344CB8AC3E}">
        <p14:creationId xmlns:p14="http://schemas.microsoft.com/office/powerpoint/2010/main" val="191447125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17E641-FEDA-2D73-AF9E-275E8314141C}"/>
              </a:ext>
            </a:extLst>
          </p:cNvPr>
          <p:cNvSpPr>
            <a:spLocks noGrp="1"/>
          </p:cNvSpPr>
          <p:nvPr>
            <p:ph type="title"/>
          </p:nvPr>
        </p:nvSpPr>
        <p:spPr>
          <a:xfrm>
            <a:off x="1097280" y="286603"/>
            <a:ext cx="10058400" cy="1450757"/>
          </a:xfrm>
        </p:spPr>
        <p:txBody>
          <a:bodyPr>
            <a:normAutofit/>
          </a:bodyPr>
          <a:lstStyle/>
          <a:p>
            <a:r>
              <a:rPr lang="en-IN" dirty="0"/>
              <a:t>What is Message Queueing?</a:t>
            </a:r>
          </a:p>
        </p:txBody>
      </p:sp>
      <p:sp>
        <p:nvSpPr>
          <p:cNvPr id="2" name="Content Placeholder 1">
            <a:extLst>
              <a:ext uri="{FF2B5EF4-FFF2-40B4-BE49-F238E27FC236}">
                <a16:creationId xmlns:a16="http://schemas.microsoft.com/office/drawing/2014/main" id="{9CAA7D88-4DF3-5358-0629-49AC9C23D98D}"/>
              </a:ext>
            </a:extLst>
          </p:cNvPr>
          <p:cNvSpPr>
            <a:spLocks noGrp="1"/>
          </p:cNvSpPr>
          <p:nvPr>
            <p:ph idx="1"/>
          </p:nvPr>
        </p:nvSpPr>
        <p:spPr>
          <a:xfrm>
            <a:off x="1097279" y="1845734"/>
            <a:ext cx="6454987" cy="4023360"/>
          </a:xfrm>
        </p:spPr>
        <p:txBody>
          <a:bodyPr>
            <a:normAutofit/>
          </a:bodyPr>
          <a:lstStyle/>
          <a:p>
            <a:r>
              <a:rPr lang="en-US" sz="2600"/>
              <a:t>The use of Message Queues provides a way for parts of the application to push messages to a queue asynchronously and ensure they are delivered to the correct destination. </a:t>
            </a:r>
          </a:p>
          <a:p>
            <a:r>
              <a:rPr lang="en-US" sz="2600"/>
              <a:t>To implement message queuing, a message broker like RabbitMQ is a good option. </a:t>
            </a:r>
          </a:p>
          <a:p>
            <a:r>
              <a:rPr lang="en-US" sz="2600"/>
              <a:t>The message broker provides temporary message storage when the receiving service is busy or disconnected.</a:t>
            </a:r>
            <a:endParaRPr lang="en-IN" sz="2600"/>
          </a:p>
        </p:txBody>
      </p:sp>
      <p:pic>
        <p:nvPicPr>
          <p:cNvPr id="5" name="Picture 4" descr="Diagram&#10;&#10;Description automatically generated">
            <a:extLst>
              <a:ext uri="{FF2B5EF4-FFF2-40B4-BE49-F238E27FC236}">
                <a16:creationId xmlns:a16="http://schemas.microsoft.com/office/drawing/2014/main" id="{9B6488E6-F055-C54F-E84B-8A093E521B33}"/>
              </a:ext>
            </a:extLst>
          </p:cNvPr>
          <p:cNvPicPr>
            <a:picLocks noChangeAspect="1"/>
          </p:cNvPicPr>
          <p:nvPr/>
        </p:nvPicPr>
        <p:blipFill>
          <a:blip r:embed="rId2"/>
          <a:stretch>
            <a:fillRect/>
          </a:stretch>
        </p:blipFill>
        <p:spPr>
          <a:xfrm>
            <a:off x="8020570" y="2938587"/>
            <a:ext cx="3135109" cy="1426473"/>
          </a:xfrm>
          <a:prstGeom prst="rect">
            <a:avLst/>
          </a:prstGeom>
        </p:spPr>
      </p:pic>
    </p:spTree>
    <p:extLst>
      <p:ext uri="{BB962C8B-B14F-4D97-AF65-F5344CB8AC3E}">
        <p14:creationId xmlns:p14="http://schemas.microsoft.com/office/powerpoint/2010/main" val="418878012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0474F5-42FC-AAC0-5964-8826ADD531A9}"/>
              </a:ext>
            </a:extLst>
          </p:cNvPr>
          <p:cNvSpPr>
            <a:spLocks noGrp="1"/>
          </p:cNvSpPr>
          <p:nvPr>
            <p:ph idx="1"/>
          </p:nvPr>
        </p:nvSpPr>
        <p:spPr/>
        <p:txBody>
          <a:bodyPr>
            <a:normAutofit lnSpcReduction="10000"/>
          </a:bodyPr>
          <a:lstStyle/>
          <a:p>
            <a:r>
              <a:rPr lang="en-US" dirty="0"/>
              <a:t>A message broker acts as a middleman for the microservices, receiving messages from one application (producers) and handing them over to others (consumers) to do the job.</a:t>
            </a:r>
          </a:p>
          <a:p>
            <a:r>
              <a:rPr lang="en-US" dirty="0"/>
              <a:t>How Message Broker Works?</a:t>
            </a:r>
          </a:p>
          <a:p>
            <a:pPr lvl="1"/>
            <a:r>
              <a:rPr lang="en-US" dirty="0"/>
              <a:t>In message broker, messages are not published directly to a queue. </a:t>
            </a:r>
          </a:p>
          <a:p>
            <a:pPr lvl="1"/>
            <a:r>
              <a:rPr lang="en-US" dirty="0"/>
              <a:t>Instead, the producer sends a message to an exchange. </a:t>
            </a:r>
          </a:p>
          <a:p>
            <a:pPr lvl="1"/>
            <a:r>
              <a:rPr lang="en-US" dirty="0"/>
              <a:t>The job of an exchange is to accept messages from the producer applications and route them to the correct message queues. </a:t>
            </a:r>
          </a:p>
          <a:p>
            <a:pPr lvl="1"/>
            <a:r>
              <a:rPr lang="en-US" dirty="0"/>
              <a:t>The messages stay in the queue until the consumer handles them and removes them.</a:t>
            </a:r>
          </a:p>
          <a:p>
            <a:r>
              <a:rPr lang="en-US" b="1" dirty="0"/>
              <a:t>RabbitMQ</a:t>
            </a:r>
            <a:r>
              <a:rPr lang="en-US" dirty="0"/>
              <a:t> and </a:t>
            </a:r>
            <a:r>
              <a:rPr lang="en-US" b="1" dirty="0"/>
              <a:t>Apache Kafka </a:t>
            </a:r>
            <a:r>
              <a:rPr lang="en-US" dirty="0"/>
              <a:t>are two open-source message brokers</a:t>
            </a:r>
            <a:endParaRPr lang="en-IN" dirty="0"/>
          </a:p>
        </p:txBody>
      </p:sp>
      <p:sp>
        <p:nvSpPr>
          <p:cNvPr id="3" name="Title 2">
            <a:extLst>
              <a:ext uri="{FF2B5EF4-FFF2-40B4-BE49-F238E27FC236}">
                <a16:creationId xmlns:a16="http://schemas.microsoft.com/office/drawing/2014/main" id="{6DCCD18A-149D-117F-B0D2-16F12037DB6C}"/>
              </a:ext>
            </a:extLst>
          </p:cNvPr>
          <p:cNvSpPr>
            <a:spLocks noGrp="1"/>
          </p:cNvSpPr>
          <p:nvPr>
            <p:ph type="title"/>
          </p:nvPr>
        </p:nvSpPr>
        <p:spPr/>
        <p:txBody>
          <a:bodyPr/>
          <a:lstStyle/>
          <a:p>
            <a:r>
              <a:rPr lang="en-US" dirty="0"/>
              <a:t>Message Broker</a:t>
            </a:r>
            <a:endParaRPr lang="en-IN" dirty="0"/>
          </a:p>
        </p:txBody>
      </p:sp>
    </p:spTree>
    <p:extLst>
      <p:ext uri="{BB962C8B-B14F-4D97-AF65-F5344CB8AC3E}">
        <p14:creationId xmlns:p14="http://schemas.microsoft.com/office/powerpoint/2010/main" val="145928880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86B73AF-6818-AD34-9B46-1B367BE5DB65}"/>
              </a:ext>
            </a:extLst>
          </p:cNvPr>
          <p:cNvSpPr>
            <a:spLocks noGrp="1"/>
          </p:cNvSpPr>
          <p:nvPr>
            <p:ph idx="1"/>
          </p:nvPr>
        </p:nvSpPr>
        <p:spPr/>
        <p:txBody>
          <a:bodyPr/>
          <a:lstStyle/>
          <a:p>
            <a:r>
              <a:rPr lang="en-US" dirty="0"/>
              <a:t>RabbitMQ enables asynchronous processing, meaning that it allows you to put a message in a queue without processing it immediately. </a:t>
            </a:r>
          </a:p>
          <a:p>
            <a:r>
              <a:rPr lang="en-US" dirty="0"/>
              <a:t>RabbitMQ is therefore ideal for long-running tasks or blocking tasks, allowing web servers to respond quickly to requests instead of being forced to perform computationally intensive tasks on the spot. </a:t>
            </a:r>
          </a:p>
          <a:p>
            <a:r>
              <a:rPr lang="en-US" dirty="0"/>
              <a:t>RabbitMQ simply stores messages and passes them to consumers when ready.</a:t>
            </a:r>
            <a:endParaRPr lang="en-IN" dirty="0"/>
          </a:p>
        </p:txBody>
      </p:sp>
      <p:sp>
        <p:nvSpPr>
          <p:cNvPr id="3" name="Title 2">
            <a:extLst>
              <a:ext uri="{FF2B5EF4-FFF2-40B4-BE49-F238E27FC236}">
                <a16:creationId xmlns:a16="http://schemas.microsoft.com/office/drawing/2014/main" id="{88CF5444-19CD-718C-B465-9B6110F32A5C}"/>
              </a:ext>
            </a:extLst>
          </p:cNvPr>
          <p:cNvSpPr>
            <a:spLocks noGrp="1"/>
          </p:cNvSpPr>
          <p:nvPr>
            <p:ph type="title"/>
          </p:nvPr>
        </p:nvSpPr>
        <p:spPr/>
        <p:txBody>
          <a:bodyPr/>
          <a:lstStyle/>
          <a:p>
            <a:r>
              <a:rPr lang="en-US" dirty="0"/>
              <a:t>RabbitMQ as the broker</a:t>
            </a:r>
            <a:endParaRPr lang="en-IN" dirty="0"/>
          </a:p>
        </p:txBody>
      </p:sp>
    </p:spTree>
    <p:extLst>
      <p:ext uri="{BB962C8B-B14F-4D97-AF65-F5344CB8AC3E}">
        <p14:creationId xmlns:p14="http://schemas.microsoft.com/office/powerpoint/2010/main" val="317176021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62BC4D-A4C3-AAA2-B223-C6AB279F00B9}"/>
              </a:ext>
            </a:extLst>
          </p:cNvPr>
          <p:cNvSpPr>
            <a:spLocks noGrp="1"/>
          </p:cNvSpPr>
          <p:nvPr>
            <p:ph idx="1"/>
          </p:nvPr>
        </p:nvSpPr>
        <p:spPr/>
        <p:txBody>
          <a:bodyPr/>
          <a:lstStyle/>
          <a:p>
            <a:r>
              <a:rPr lang="en-US" dirty="0"/>
              <a:t>RabbitMQ is a reliable open-source message broker (Available since 2007)</a:t>
            </a:r>
          </a:p>
          <a:p>
            <a:r>
              <a:rPr lang="en-US" dirty="0"/>
              <a:t>RabbitMQ supports several standardized protocols such as AMQP, MQTT, STOMP</a:t>
            </a:r>
          </a:p>
          <a:p>
            <a:r>
              <a:rPr lang="en-US" dirty="0"/>
              <a:t>RabbitMQ is used by many companies within various industries</a:t>
            </a:r>
          </a:p>
          <a:p>
            <a:r>
              <a:rPr lang="en-IN" dirty="0"/>
              <a:t>RabbitMQ is user-friendly</a:t>
            </a:r>
          </a:p>
          <a:p>
            <a:r>
              <a:rPr lang="en-US" dirty="0"/>
              <a:t>The RabbitMQ broker is scalable and flexible.</a:t>
            </a:r>
            <a:endParaRPr lang="en-IN" dirty="0"/>
          </a:p>
        </p:txBody>
      </p:sp>
      <p:sp>
        <p:nvSpPr>
          <p:cNvPr id="3" name="Title 2">
            <a:extLst>
              <a:ext uri="{FF2B5EF4-FFF2-40B4-BE49-F238E27FC236}">
                <a16:creationId xmlns:a16="http://schemas.microsoft.com/office/drawing/2014/main" id="{276E0113-9C58-ACEB-BBD3-E3E0F59AC923}"/>
              </a:ext>
            </a:extLst>
          </p:cNvPr>
          <p:cNvSpPr>
            <a:spLocks noGrp="1"/>
          </p:cNvSpPr>
          <p:nvPr>
            <p:ph type="title"/>
          </p:nvPr>
        </p:nvSpPr>
        <p:spPr/>
        <p:txBody>
          <a:bodyPr/>
          <a:lstStyle/>
          <a:p>
            <a:r>
              <a:rPr lang="en-US" dirty="0"/>
              <a:t>Features of Rabbit MQ</a:t>
            </a:r>
            <a:endParaRPr lang="en-IN" dirty="0"/>
          </a:p>
        </p:txBody>
      </p:sp>
    </p:spTree>
    <p:extLst>
      <p:ext uri="{BB962C8B-B14F-4D97-AF65-F5344CB8AC3E}">
        <p14:creationId xmlns:p14="http://schemas.microsoft.com/office/powerpoint/2010/main" val="16338197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3E554-BBFA-4308-B444-B9BD3C09A0D5}"/>
              </a:ext>
            </a:extLst>
          </p:cNvPr>
          <p:cNvSpPr>
            <a:spLocks noGrp="1"/>
          </p:cNvSpPr>
          <p:nvPr>
            <p:ph type="title"/>
          </p:nvPr>
        </p:nvSpPr>
        <p:spPr/>
        <p:txBody>
          <a:bodyPr/>
          <a:lstStyle/>
          <a:p>
            <a:r>
              <a:rPr lang="en-US" dirty="0"/>
              <a:t>The Arguments Object</a:t>
            </a:r>
          </a:p>
        </p:txBody>
      </p:sp>
      <p:sp>
        <p:nvSpPr>
          <p:cNvPr id="3" name="Content Placeholder 2">
            <a:extLst>
              <a:ext uri="{FF2B5EF4-FFF2-40B4-BE49-F238E27FC236}">
                <a16:creationId xmlns:a16="http://schemas.microsoft.com/office/drawing/2014/main" id="{2F93C436-7A03-442F-A4B5-7B12697D9C0D}"/>
              </a:ext>
            </a:extLst>
          </p:cNvPr>
          <p:cNvSpPr>
            <a:spLocks noGrp="1"/>
          </p:cNvSpPr>
          <p:nvPr>
            <p:ph idx="1"/>
          </p:nvPr>
        </p:nvSpPr>
        <p:spPr/>
        <p:txBody>
          <a:bodyPr/>
          <a:lstStyle/>
          <a:p>
            <a:r>
              <a:rPr lang="en-US" b="0" i="0" dirty="0">
                <a:solidFill>
                  <a:srgbClr val="000000"/>
                </a:solidFill>
                <a:effectLst/>
                <a:latin typeface="Segoe UI" panose="020B0502040204020203" pitchFamily="34" charset="0"/>
              </a:rPr>
              <a:t>JavaScript functions have a built-in object called the arguments object.</a:t>
            </a:r>
          </a:p>
          <a:p>
            <a:r>
              <a:rPr lang="en-US" b="0" i="0" dirty="0">
                <a:solidFill>
                  <a:srgbClr val="000000"/>
                </a:solidFill>
                <a:effectLst/>
                <a:latin typeface="Segoe UI" panose="020B0502040204020203" pitchFamily="34" charset="0"/>
              </a:rPr>
              <a:t>The argument object contains an array of the arguments used when the function was called (invoked).</a:t>
            </a:r>
          </a:p>
          <a:p>
            <a:r>
              <a:rPr lang="en-US" dirty="0"/>
              <a:t>If a function is called with too many arguments (more than declared), these arguments can be reached using the arguments object.</a:t>
            </a:r>
          </a:p>
        </p:txBody>
      </p:sp>
    </p:spTree>
    <p:extLst>
      <p:ext uri="{BB962C8B-B14F-4D97-AF65-F5344CB8AC3E}">
        <p14:creationId xmlns:p14="http://schemas.microsoft.com/office/powerpoint/2010/main" val="37303469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85DC22-8181-D1BA-906D-91130C2C6ED0}"/>
              </a:ext>
            </a:extLst>
          </p:cNvPr>
          <p:cNvSpPr>
            <a:spLocks noGrp="1"/>
          </p:cNvSpPr>
          <p:nvPr>
            <p:ph idx="1"/>
          </p:nvPr>
        </p:nvSpPr>
        <p:spPr/>
        <p:txBody>
          <a:bodyPr>
            <a:normAutofit fontScale="92500" lnSpcReduction="20000"/>
          </a:bodyPr>
          <a:lstStyle/>
          <a:p>
            <a:r>
              <a:rPr lang="en-US" dirty="0"/>
              <a:t>Kafka is an open-source distributed event streaming platform, facilitating raw throughput. </a:t>
            </a:r>
          </a:p>
          <a:p>
            <a:r>
              <a:rPr lang="en-US" dirty="0"/>
              <a:t>Written in Java and Scala, Kafka is a pub/sub message bus geared towards streams and high-ingress data replay. </a:t>
            </a:r>
          </a:p>
          <a:p>
            <a:r>
              <a:rPr lang="en-US" dirty="0"/>
              <a:t>Rather than relying on a message queue, Kafka appends messages to the log and leaves them there, where they remain until the consumer reads it or reaches its retention limit.</a:t>
            </a:r>
          </a:p>
          <a:p>
            <a:r>
              <a:rPr lang="en-US" dirty="0"/>
              <a:t>Kafka employs a “pull-based” approach, letting users request message batches from specific offsets.</a:t>
            </a:r>
          </a:p>
          <a:p>
            <a:r>
              <a:rPr lang="en-US" dirty="0"/>
              <a:t>Use Kafka if you need a framework for storing, reading, re-reading, and analyzing streaming data.</a:t>
            </a:r>
            <a:endParaRPr lang="en-IN" dirty="0"/>
          </a:p>
        </p:txBody>
      </p:sp>
      <p:sp>
        <p:nvSpPr>
          <p:cNvPr id="3" name="Title 2">
            <a:extLst>
              <a:ext uri="{FF2B5EF4-FFF2-40B4-BE49-F238E27FC236}">
                <a16:creationId xmlns:a16="http://schemas.microsoft.com/office/drawing/2014/main" id="{4E94F5DD-52FF-54DD-13C7-A0BA188E7B8D}"/>
              </a:ext>
            </a:extLst>
          </p:cNvPr>
          <p:cNvSpPr>
            <a:spLocks noGrp="1"/>
          </p:cNvSpPr>
          <p:nvPr>
            <p:ph type="title"/>
          </p:nvPr>
        </p:nvSpPr>
        <p:spPr/>
        <p:txBody>
          <a:bodyPr/>
          <a:lstStyle/>
          <a:p>
            <a:r>
              <a:rPr lang="en-US" dirty="0"/>
              <a:t>What is Kafka?</a:t>
            </a:r>
            <a:endParaRPr lang="en-IN" dirty="0"/>
          </a:p>
        </p:txBody>
      </p:sp>
    </p:spTree>
    <p:extLst>
      <p:ext uri="{BB962C8B-B14F-4D97-AF65-F5344CB8AC3E}">
        <p14:creationId xmlns:p14="http://schemas.microsoft.com/office/powerpoint/2010/main" val="372708386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E7BA63-F329-604D-01B6-E55D5DC30879}"/>
              </a:ext>
            </a:extLst>
          </p:cNvPr>
          <p:cNvSpPr>
            <a:spLocks noGrp="1"/>
          </p:cNvSpPr>
          <p:nvPr>
            <p:ph type="title"/>
          </p:nvPr>
        </p:nvSpPr>
        <p:spPr>
          <a:xfrm>
            <a:off x="1097280" y="286603"/>
            <a:ext cx="10058400" cy="1450757"/>
          </a:xfrm>
        </p:spPr>
        <p:txBody>
          <a:bodyPr>
            <a:normAutofit/>
          </a:bodyPr>
          <a:lstStyle/>
          <a:p>
            <a:r>
              <a:rPr lang="en-US" dirty="0"/>
              <a:t>Kafka vs RabbitMQ</a:t>
            </a:r>
            <a:endParaRPr lang="en-IN" dirty="0"/>
          </a:p>
        </p:txBody>
      </p:sp>
      <p:graphicFrame>
        <p:nvGraphicFramePr>
          <p:cNvPr id="4" name="Content Placeholder 3">
            <a:extLst>
              <a:ext uri="{FF2B5EF4-FFF2-40B4-BE49-F238E27FC236}">
                <a16:creationId xmlns:a16="http://schemas.microsoft.com/office/drawing/2014/main" id="{575E53ED-B69E-39F3-2E74-28B42ABBE5D8}"/>
              </a:ext>
            </a:extLst>
          </p:cNvPr>
          <p:cNvGraphicFramePr>
            <a:graphicFrameLocks noGrp="1"/>
          </p:cNvGraphicFramePr>
          <p:nvPr>
            <p:ph idx="1"/>
          </p:nvPr>
        </p:nvGraphicFramePr>
        <p:xfrm>
          <a:off x="1096963" y="2190975"/>
          <a:ext cx="10058402" cy="3601160"/>
        </p:xfrm>
        <a:graphic>
          <a:graphicData uri="http://schemas.openxmlformats.org/drawingml/2006/table">
            <a:tbl>
              <a:tblPr/>
              <a:tblGrid>
                <a:gridCol w="1925265">
                  <a:extLst>
                    <a:ext uri="{9D8B030D-6E8A-4147-A177-3AD203B41FA5}">
                      <a16:colId xmlns:a16="http://schemas.microsoft.com/office/drawing/2014/main" val="2774309181"/>
                    </a:ext>
                  </a:extLst>
                </a:gridCol>
                <a:gridCol w="4714276">
                  <a:extLst>
                    <a:ext uri="{9D8B030D-6E8A-4147-A177-3AD203B41FA5}">
                      <a16:colId xmlns:a16="http://schemas.microsoft.com/office/drawing/2014/main" val="3566607180"/>
                    </a:ext>
                  </a:extLst>
                </a:gridCol>
                <a:gridCol w="3418861">
                  <a:extLst>
                    <a:ext uri="{9D8B030D-6E8A-4147-A177-3AD203B41FA5}">
                      <a16:colId xmlns:a16="http://schemas.microsoft.com/office/drawing/2014/main" val="1733073190"/>
                    </a:ext>
                  </a:extLst>
                </a:gridCol>
              </a:tblGrid>
              <a:tr h="450145">
                <a:tc>
                  <a:txBody>
                    <a:bodyPr/>
                    <a:lstStyle/>
                    <a:p>
                      <a:pPr algn="ctr"/>
                      <a:r>
                        <a:rPr lang="en-IN" sz="1500" b="0" i="0">
                          <a:solidFill>
                            <a:srgbClr val="51565E"/>
                          </a:solidFill>
                          <a:effectLst/>
                          <a:latin typeface="Roboto" panose="02000000000000000000" pitchFamily="2" charset="0"/>
                        </a:rPr>
                        <a:t>Kafka vs RabbitMQ</a:t>
                      </a:r>
                    </a:p>
                  </a:txBody>
                  <a:tcPr marL="60918" marR="60918" marT="81223" marB="81223" anchor="ctr">
                    <a:lnL w="6350" cap="flat" cmpd="sng" algn="ctr">
                      <a:solidFill>
                        <a:srgbClr val="E6ECEF"/>
                      </a:solidFill>
                      <a:prstDash val="solid"/>
                      <a:round/>
                      <a:headEnd type="none" w="med" len="med"/>
                      <a:tailEnd type="none" w="med" len="med"/>
                    </a:lnL>
                    <a:lnR w="6350" cap="flat" cmpd="sng" algn="ctr">
                      <a:solidFill>
                        <a:srgbClr val="E6ECEF"/>
                      </a:solidFill>
                      <a:prstDash val="solid"/>
                      <a:round/>
                      <a:headEnd type="none" w="med" len="med"/>
                      <a:tailEnd type="none" w="med" len="med"/>
                    </a:lnR>
                    <a:lnT w="6350" cap="flat" cmpd="sng" algn="ctr">
                      <a:solidFill>
                        <a:srgbClr val="E6ECEF"/>
                      </a:solidFill>
                      <a:prstDash val="solid"/>
                      <a:round/>
                      <a:headEnd type="none" w="med" len="med"/>
                      <a:tailEnd type="none" w="med" len="med"/>
                    </a:lnT>
                    <a:lnB w="6350" cap="flat" cmpd="sng" algn="ctr">
                      <a:solidFill>
                        <a:srgbClr val="E6ECEF"/>
                      </a:solidFill>
                      <a:prstDash val="solid"/>
                      <a:round/>
                      <a:headEnd type="none" w="med" len="med"/>
                      <a:tailEnd type="none" w="med" len="med"/>
                    </a:lnB>
                    <a:solidFill>
                      <a:srgbClr val="FFFFFF"/>
                    </a:solidFill>
                  </a:tcPr>
                </a:tc>
                <a:tc>
                  <a:txBody>
                    <a:bodyPr/>
                    <a:lstStyle/>
                    <a:p>
                      <a:pPr algn="ctr"/>
                      <a:r>
                        <a:rPr lang="en-IN" sz="1500" b="0" i="0">
                          <a:solidFill>
                            <a:srgbClr val="51565E"/>
                          </a:solidFill>
                          <a:effectLst/>
                          <a:latin typeface="Roboto" panose="02000000000000000000" pitchFamily="2" charset="0"/>
                        </a:rPr>
                        <a:t>RabbitMQ</a:t>
                      </a:r>
                    </a:p>
                  </a:txBody>
                  <a:tcPr marL="60918" marR="60918" marT="81223" marB="81223" anchor="ctr">
                    <a:lnL w="6350" cap="flat" cmpd="sng" algn="ctr">
                      <a:solidFill>
                        <a:srgbClr val="E6ECEF"/>
                      </a:solidFill>
                      <a:prstDash val="solid"/>
                      <a:round/>
                      <a:headEnd type="none" w="med" len="med"/>
                      <a:tailEnd type="none" w="med" len="med"/>
                    </a:lnL>
                    <a:lnR w="6350" cap="flat" cmpd="sng" algn="ctr">
                      <a:solidFill>
                        <a:srgbClr val="E6ECEF"/>
                      </a:solidFill>
                      <a:prstDash val="solid"/>
                      <a:round/>
                      <a:headEnd type="none" w="med" len="med"/>
                      <a:tailEnd type="none" w="med" len="med"/>
                    </a:lnR>
                    <a:lnT w="6350" cap="flat" cmpd="sng" algn="ctr">
                      <a:solidFill>
                        <a:srgbClr val="E6ECEF"/>
                      </a:solidFill>
                      <a:prstDash val="solid"/>
                      <a:round/>
                      <a:headEnd type="none" w="med" len="med"/>
                      <a:tailEnd type="none" w="med" len="med"/>
                    </a:lnT>
                    <a:lnB w="6350" cap="flat" cmpd="sng" algn="ctr">
                      <a:solidFill>
                        <a:srgbClr val="E6ECEF"/>
                      </a:solidFill>
                      <a:prstDash val="solid"/>
                      <a:round/>
                      <a:headEnd type="none" w="med" len="med"/>
                      <a:tailEnd type="none" w="med" len="med"/>
                    </a:lnB>
                    <a:solidFill>
                      <a:srgbClr val="FFFFFF"/>
                    </a:solidFill>
                  </a:tcPr>
                </a:tc>
                <a:tc>
                  <a:txBody>
                    <a:bodyPr/>
                    <a:lstStyle/>
                    <a:p>
                      <a:pPr algn="ctr"/>
                      <a:r>
                        <a:rPr lang="en-IN" sz="1500" b="0" i="0">
                          <a:solidFill>
                            <a:srgbClr val="51565E"/>
                          </a:solidFill>
                          <a:effectLst/>
                          <a:latin typeface="Roboto" panose="02000000000000000000" pitchFamily="2" charset="0"/>
                        </a:rPr>
                        <a:t>Kafka</a:t>
                      </a:r>
                    </a:p>
                  </a:txBody>
                  <a:tcPr marL="60918" marR="60918" marT="81223" marB="81223" anchor="ctr">
                    <a:lnL w="6350" cap="flat" cmpd="sng" algn="ctr">
                      <a:solidFill>
                        <a:srgbClr val="E6ECEF"/>
                      </a:solidFill>
                      <a:prstDash val="solid"/>
                      <a:round/>
                      <a:headEnd type="none" w="med" len="med"/>
                      <a:tailEnd type="none" w="med" len="med"/>
                    </a:lnL>
                    <a:lnR w="6350" cap="flat" cmpd="sng" algn="ctr">
                      <a:solidFill>
                        <a:srgbClr val="E6ECEF"/>
                      </a:solidFill>
                      <a:prstDash val="solid"/>
                      <a:round/>
                      <a:headEnd type="none" w="med" len="med"/>
                      <a:tailEnd type="none" w="med" len="med"/>
                    </a:lnR>
                    <a:lnT w="6350" cap="flat" cmpd="sng" algn="ctr">
                      <a:solidFill>
                        <a:srgbClr val="E6ECEF"/>
                      </a:solidFill>
                      <a:prstDash val="solid"/>
                      <a:round/>
                      <a:headEnd type="none" w="med" len="med"/>
                      <a:tailEnd type="none" w="med" len="med"/>
                    </a:lnT>
                    <a:lnB w="6350" cap="flat" cmpd="sng" algn="ctr">
                      <a:solidFill>
                        <a:srgbClr val="E6ECEF"/>
                      </a:solidFill>
                      <a:prstDash val="solid"/>
                      <a:round/>
                      <a:headEnd type="none" w="med" len="med"/>
                      <a:tailEnd type="none" w="med" len="med"/>
                    </a:lnB>
                    <a:solidFill>
                      <a:srgbClr val="FFFFFF"/>
                    </a:solidFill>
                  </a:tcPr>
                </a:tc>
                <a:extLst>
                  <a:ext uri="{0D108BD9-81ED-4DB2-BD59-A6C34878D82A}">
                    <a16:rowId xmlns:a16="http://schemas.microsoft.com/office/drawing/2014/main" val="1277281979"/>
                  </a:ext>
                </a:extLst>
              </a:tr>
              <a:tr h="450145">
                <a:tc>
                  <a:txBody>
                    <a:bodyPr/>
                    <a:lstStyle/>
                    <a:p>
                      <a:pPr algn="ctr"/>
                      <a:r>
                        <a:rPr lang="en-IN" sz="1500" b="0" i="0">
                          <a:solidFill>
                            <a:srgbClr val="51565E"/>
                          </a:solidFill>
                          <a:effectLst/>
                          <a:latin typeface="Roboto" panose="02000000000000000000" pitchFamily="2" charset="0"/>
                        </a:rPr>
                        <a:t>Performance</a:t>
                      </a:r>
                    </a:p>
                  </a:txBody>
                  <a:tcPr marL="60918" marR="60918" marT="81223" marB="81223" anchor="ctr">
                    <a:lnL w="6350" cap="flat" cmpd="sng" algn="ctr">
                      <a:solidFill>
                        <a:srgbClr val="E6ECEF"/>
                      </a:solidFill>
                      <a:prstDash val="solid"/>
                      <a:round/>
                      <a:headEnd type="none" w="med" len="med"/>
                      <a:tailEnd type="none" w="med" len="med"/>
                    </a:lnL>
                    <a:lnR w="6350" cap="flat" cmpd="sng" algn="ctr">
                      <a:solidFill>
                        <a:srgbClr val="E6ECEF"/>
                      </a:solidFill>
                      <a:prstDash val="solid"/>
                      <a:round/>
                      <a:headEnd type="none" w="med" len="med"/>
                      <a:tailEnd type="none" w="med" len="med"/>
                    </a:lnR>
                    <a:lnT w="6350" cap="flat" cmpd="sng" algn="ctr">
                      <a:solidFill>
                        <a:srgbClr val="E6ECEF"/>
                      </a:solidFill>
                      <a:prstDash val="solid"/>
                      <a:round/>
                      <a:headEnd type="none" w="med" len="med"/>
                      <a:tailEnd type="none" w="med" len="med"/>
                    </a:lnT>
                    <a:lnB w="6350" cap="flat" cmpd="sng" algn="ctr">
                      <a:solidFill>
                        <a:srgbClr val="E6ECEF"/>
                      </a:solidFill>
                      <a:prstDash val="solid"/>
                      <a:round/>
                      <a:headEnd type="none" w="med" len="med"/>
                      <a:tailEnd type="none" w="med" len="med"/>
                    </a:lnB>
                    <a:solidFill>
                      <a:srgbClr val="FFFFFF"/>
                    </a:solidFill>
                  </a:tcPr>
                </a:tc>
                <a:tc>
                  <a:txBody>
                    <a:bodyPr/>
                    <a:lstStyle/>
                    <a:p>
                      <a:pPr algn="ctr"/>
                      <a:r>
                        <a:rPr lang="en-IN" sz="1500" b="0" i="0">
                          <a:solidFill>
                            <a:srgbClr val="51565E"/>
                          </a:solidFill>
                          <a:effectLst/>
                          <a:latin typeface="Roboto" panose="02000000000000000000" pitchFamily="2" charset="0"/>
                        </a:rPr>
                        <a:t>4K-10K messages per second</a:t>
                      </a:r>
                    </a:p>
                  </a:txBody>
                  <a:tcPr marL="60918" marR="60918" marT="81223" marB="81223" anchor="ctr">
                    <a:lnL w="6350" cap="flat" cmpd="sng" algn="ctr">
                      <a:solidFill>
                        <a:srgbClr val="E6ECEF"/>
                      </a:solidFill>
                      <a:prstDash val="solid"/>
                      <a:round/>
                      <a:headEnd type="none" w="med" len="med"/>
                      <a:tailEnd type="none" w="med" len="med"/>
                    </a:lnL>
                    <a:lnR w="6350" cap="flat" cmpd="sng" algn="ctr">
                      <a:solidFill>
                        <a:srgbClr val="E6ECEF"/>
                      </a:solidFill>
                      <a:prstDash val="solid"/>
                      <a:round/>
                      <a:headEnd type="none" w="med" len="med"/>
                      <a:tailEnd type="none" w="med" len="med"/>
                    </a:lnR>
                    <a:lnT w="6350" cap="flat" cmpd="sng" algn="ctr">
                      <a:solidFill>
                        <a:srgbClr val="E6ECEF"/>
                      </a:solidFill>
                      <a:prstDash val="solid"/>
                      <a:round/>
                      <a:headEnd type="none" w="med" len="med"/>
                      <a:tailEnd type="none" w="med" len="med"/>
                    </a:lnT>
                    <a:lnB w="6350" cap="flat" cmpd="sng" algn="ctr">
                      <a:solidFill>
                        <a:srgbClr val="E6ECEF"/>
                      </a:solidFill>
                      <a:prstDash val="solid"/>
                      <a:round/>
                      <a:headEnd type="none" w="med" len="med"/>
                      <a:tailEnd type="none" w="med" len="med"/>
                    </a:lnB>
                    <a:solidFill>
                      <a:srgbClr val="FFFFFF"/>
                    </a:solidFill>
                  </a:tcPr>
                </a:tc>
                <a:tc>
                  <a:txBody>
                    <a:bodyPr/>
                    <a:lstStyle/>
                    <a:p>
                      <a:pPr algn="ctr"/>
                      <a:r>
                        <a:rPr lang="fr-FR" sz="1500" b="0" i="0">
                          <a:solidFill>
                            <a:srgbClr val="51565E"/>
                          </a:solidFill>
                          <a:effectLst/>
                          <a:latin typeface="Roboto" panose="02000000000000000000" pitchFamily="2" charset="0"/>
                        </a:rPr>
                        <a:t>1 million messages per second</a:t>
                      </a:r>
                    </a:p>
                  </a:txBody>
                  <a:tcPr marL="60918" marR="60918" marT="81223" marB="81223" anchor="ctr">
                    <a:lnL w="6350" cap="flat" cmpd="sng" algn="ctr">
                      <a:solidFill>
                        <a:srgbClr val="E6ECEF"/>
                      </a:solidFill>
                      <a:prstDash val="solid"/>
                      <a:round/>
                      <a:headEnd type="none" w="med" len="med"/>
                      <a:tailEnd type="none" w="med" len="med"/>
                    </a:lnL>
                    <a:lnR w="6350" cap="flat" cmpd="sng" algn="ctr">
                      <a:solidFill>
                        <a:srgbClr val="E6ECEF"/>
                      </a:solidFill>
                      <a:prstDash val="solid"/>
                      <a:round/>
                      <a:headEnd type="none" w="med" len="med"/>
                      <a:tailEnd type="none" w="med" len="med"/>
                    </a:lnR>
                    <a:lnT w="6350" cap="flat" cmpd="sng" algn="ctr">
                      <a:solidFill>
                        <a:srgbClr val="E6ECEF"/>
                      </a:solidFill>
                      <a:prstDash val="solid"/>
                      <a:round/>
                      <a:headEnd type="none" w="med" len="med"/>
                      <a:tailEnd type="none" w="med" len="med"/>
                    </a:lnT>
                    <a:lnB w="6350" cap="flat" cmpd="sng" algn="ctr">
                      <a:solidFill>
                        <a:srgbClr val="E6ECEF"/>
                      </a:solidFill>
                      <a:prstDash val="solid"/>
                      <a:round/>
                      <a:headEnd type="none" w="med" len="med"/>
                      <a:tailEnd type="none" w="med" len="med"/>
                    </a:lnB>
                    <a:solidFill>
                      <a:srgbClr val="FFFFFF"/>
                    </a:solidFill>
                  </a:tcPr>
                </a:tc>
                <a:extLst>
                  <a:ext uri="{0D108BD9-81ED-4DB2-BD59-A6C34878D82A}">
                    <a16:rowId xmlns:a16="http://schemas.microsoft.com/office/drawing/2014/main" val="813787075"/>
                  </a:ext>
                </a:extLst>
              </a:tr>
              <a:tr h="450145">
                <a:tc>
                  <a:txBody>
                    <a:bodyPr/>
                    <a:lstStyle/>
                    <a:p>
                      <a:pPr algn="ctr"/>
                      <a:r>
                        <a:rPr lang="en-IN" sz="1500" b="0" i="0">
                          <a:solidFill>
                            <a:srgbClr val="51565E"/>
                          </a:solidFill>
                          <a:effectLst/>
                          <a:latin typeface="Roboto" panose="02000000000000000000" pitchFamily="2" charset="0"/>
                        </a:rPr>
                        <a:t>Message Retention</a:t>
                      </a:r>
                    </a:p>
                  </a:txBody>
                  <a:tcPr marL="60918" marR="60918" marT="81223" marB="81223" anchor="ctr">
                    <a:lnL w="6350" cap="flat" cmpd="sng" algn="ctr">
                      <a:solidFill>
                        <a:srgbClr val="E6ECEF"/>
                      </a:solidFill>
                      <a:prstDash val="solid"/>
                      <a:round/>
                      <a:headEnd type="none" w="med" len="med"/>
                      <a:tailEnd type="none" w="med" len="med"/>
                    </a:lnL>
                    <a:lnR w="6350" cap="flat" cmpd="sng" algn="ctr">
                      <a:solidFill>
                        <a:srgbClr val="E6ECEF"/>
                      </a:solidFill>
                      <a:prstDash val="solid"/>
                      <a:round/>
                      <a:headEnd type="none" w="med" len="med"/>
                      <a:tailEnd type="none" w="med" len="med"/>
                    </a:lnR>
                    <a:lnT w="6350" cap="flat" cmpd="sng" algn="ctr">
                      <a:solidFill>
                        <a:srgbClr val="E6ECEF"/>
                      </a:solidFill>
                      <a:prstDash val="solid"/>
                      <a:round/>
                      <a:headEnd type="none" w="med" len="med"/>
                      <a:tailEnd type="none" w="med" len="med"/>
                    </a:lnT>
                    <a:lnB w="6350" cap="flat" cmpd="sng" algn="ctr">
                      <a:solidFill>
                        <a:srgbClr val="E6ECEF"/>
                      </a:solidFill>
                      <a:prstDash val="solid"/>
                      <a:round/>
                      <a:headEnd type="none" w="med" len="med"/>
                      <a:tailEnd type="none" w="med" len="med"/>
                    </a:lnB>
                    <a:solidFill>
                      <a:srgbClr val="FFFFFF"/>
                    </a:solidFill>
                  </a:tcPr>
                </a:tc>
                <a:tc>
                  <a:txBody>
                    <a:bodyPr/>
                    <a:lstStyle/>
                    <a:p>
                      <a:pPr algn="ctr"/>
                      <a:r>
                        <a:rPr lang="en-IN" sz="1500" b="0" i="0">
                          <a:solidFill>
                            <a:srgbClr val="51565E"/>
                          </a:solidFill>
                          <a:effectLst/>
                          <a:latin typeface="Roboto" panose="02000000000000000000" pitchFamily="2" charset="0"/>
                        </a:rPr>
                        <a:t>Acknowledgment based</a:t>
                      </a:r>
                    </a:p>
                  </a:txBody>
                  <a:tcPr marL="60918" marR="60918" marT="81223" marB="81223" anchor="ctr">
                    <a:lnL w="6350" cap="flat" cmpd="sng" algn="ctr">
                      <a:solidFill>
                        <a:srgbClr val="E6ECEF"/>
                      </a:solidFill>
                      <a:prstDash val="solid"/>
                      <a:round/>
                      <a:headEnd type="none" w="med" len="med"/>
                      <a:tailEnd type="none" w="med" len="med"/>
                    </a:lnL>
                    <a:lnR w="6350" cap="flat" cmpd="sng" algn="ctr">
                      <a:solidFill>
                        <a:srgbClr val="E6ECEF"/>
                      </a:solidFill>
                      <a:prstDash val="solid"/>
                      <a:round/>
                      <a:headEnd type="none" w="med" len="med"/>
                      <a:tailEnd type="none" w="med" len="med"/>
                    </a:lnR>
                    <a:lnT w="6350" cap="flat" cmpd="sng" algn="ctr">
                      <a:solidFill>
                        <a:srgbClr val="E6ECEF"/>
                      </a:solidFill>
                      <a:prstDash val="solid"/>
                      <a:round/>
                      <a:headEnd type="none" w="med" len="med"/>
                      <a:tailEnd type="none" w="med" len="med"/>
                    </a:lnT>
                    <a:lnB w="6350" cap="flat" cmpd="sng" algn="ctr">
                      <a:solidFill>
                        <a:srgbClr val="E6ECEF"/>
                      </a:solidFill>
                      <a:prstDash val="solid"/>
                      <a:round/>
                      <a:headEnd type="none" w="med" len="med"/>
                      <a:tailEnd type="none" w="med" len="med"/>
                    </a:lnB>
                    <a:solidFill>
                      <a:srgbClr val="FFFFFF"/>
                    </a:solidFill>
                  </a:tcPr>
                </a:tc>
                <a:tc>
                  <a:txBody>
                    <a:bodyPr/>
                    <a:lstStyle/>
                    <a:p>
                      <a:pPr algn="ctr"/>
                      <a:r>
                        <a:rPr lang="en-US" sz="1500" b="0" i="0">
                          <a:solidFill>
                            <a:srgbClr val="51565E"/>
                          </a:solidFill>
                          <a:effectLst/>
                          <a:latin typeface="Roboto" panose="02000000000000000000" pitchFamily="2" charset="0"/>
                        </a:rPr>
                        <a:t>Policy-based (e.g., 30 days)</a:t>
                      </a:r>
                    </a:p>
                  </a:txBody>
                  <a:tcPr marL="60918" marR="60918" marT="81223" marB="81223" anchor="ctr">
                    <a:lnL w="6350" cap="flat" cmpd="sng" algn="ctr">
                      <a:solidFill>
                        <a:srgbClr val="E6ECEF"/>
                      </a:solidFill>
                      <a:prstDash val="solid"/>
                      <a:round/>
                      <a:headEnd type="none" w="med" len="med"/>
                      <a:tailEnd type="none" w="med" len="med"/>
                    </a:lnL>
                    <a:lnR w="6350" cap="flat" cmpd="sng" algn="ctr">
                      <a:solidFill>
                        <a:srgbClr val="E6ECEF"/>
                      </a:solidFill>
                      <a:prstDash val="solid"/>
                      <a:round/>
                      <a:headEnd type="none" w="med" len="med"/>
                      <a:tailEnd type="none" w="med" len="med"/>
                    </a:lnR>
                    <a:lnT w="6350" cap="flat" cmpd="sng" algn="ctr">
                      <a:solidFill>
                        <a:srgbClr val="E6ECEF"/>
                      </a:solidFill>
                      <a:prstDash val="solid"/>
                      <a:round/>
                      <a:headEnd type="none" w="med" len="med"/>
                      <a:tailEnd type="none" w="med" len="med"/>
                    </a:lnT>
                    <a:lnB w="6350" cap="flat" cmpd="sng" algn="ctr">
                      <a:solidFill>
                        <a:srgbClr val="E6ECEF"/>
                      </a:solidFill>
                      <a:prstDash val="solid"/>
                      <a:round/>
                      <a:headEnd type="none" w="med" len="med"/>
                      <a:tailEnd type="none" w="med" len="med"/>
                    </a:lnB>
                    <a:solidFill>
                      <a:srgbClr val="FFFFFF"/>
                    </a:solidFill>
                  </a:tcPr>
                </a:tc>
                <a:extLst>
                  <a:ext uri="{0D108BD9-81ED-4DB2-BD59-A6C34878D82A}">
                    <a16:rowId xmlns:a16="http://schemas.microsoft.com/office/drawing/2014/main" val="2801917508"/>
                  </a:ext>
                </a:extLst>
              </a:tr>
              <a:tr h="450145">
                <a:tc>
                  <a:txBody>
                    <a:bodyPr/>
                    <a:lstStyle/>
                    <a:p>
                      <a:pPr algn="ctr"/>
                      <a:r>
                        <a:rPr lang="en-IN" sz="1500" b="0" i="0">
                          <a:solidFill>
                            <a:srgbClr val="51565E"/>
                          </a:solidFill>
                          <a:effectLst/>
                          <a:latin typeface="Roboto" panose="02000000000000000000" pitchFamily="2" charset="0"/>
                        </a:rPr>
                        <a:t>Data Type</a:t>
                      </a:r>
                    </a:p>
                  </a:txBody>
                  <a:tcPr marL="60918" marR="60918" marT="81223" marB="81223" anchor="ctr">
                    <a:lnL w="6350" cap="flat" cmpd="sng" algn="ctr">
                      <a:solidFill>
                        <a:srgbClr val="E6ECEF"/>
                      </a:solidFill>
                      <a:prstDash val="solid"/>
                      <a:round/>
                      <a:headEnd type="none" w="med" len="med"/>
                      <a:tailEnd type="none" w="med" len="med"/>
                    </a:lnL>
                    <a:lnR w="6350" cap="flat" cmpd="sng" algn="ctr">
                      <a:solidFill>
                        <a:srgbClr val="E6ECEF"/>
                      </a:solidFill>
                      <a:prstDash val="solid"/>
                      <a:round/>
                      <a:headEnd type="none" w="med" len="med"/>
                      <a:tailEnd type="none" w="med" len="med"/>
                    </a:lnR>
                    <a:lnT w="6350" cap="flat" cmpd="sng" algn="ctr">
                      <a:solidFill>
                        <a:srgbClr val="E6ECEF"/>
                      </a:solidFill>
                      <a:prstDash val="solid"/>
                      <a:round/>
                      <a:headEnd type="none" w="med" len="med"/>
                      <a:tailEnd type="none" w="med" len="med"/>
                    </a:lnT>
                    <a:lnB w="6350" cap="flat" cmpd="sng" algn="ctr">
                      <a:solidFill>
                        <a:srgbClr val="E6ECEF"/>
                      </a:solidFill>
                      <a:prstDash val="solid"/>
                      <a:round/>
                      <a:headEnd type="none" w="med" len="med"/>
                      <a:tailEnd type="none" w="med" len="med"/>
                    </a:lnB>
                    <a:solidFill>
                      <a:srgbClr val="FFFFFF"/>
                    </a:solidFill>
                  </a:tcPr>
                </a:tc>
                <a:tc>
                  <a:txBody>
                    <a:bodyPr/>
                    <a:lstStyle/>
                    <a:p>
                      <a:pPr algn="ctr"/>
                      <a:r>
                        <a:rPr lang="en-IN" sz="1500" b="0" i="0">
                          <a:solidFill>
                            <a:srgbClr val="51565E"/>
                          </a:solidFill>
                          <a:effectLst/>
                          <a:latin typeface="Roboto" panose="02000000000000000000" pitchFamily="2" charset="0"/>
                        </a:rPr>
                        <a:t>Transactional</a:t>
                      </a:r>
                    </a:p>
                  </a:txBody>
                  <a:tcPr marL="60918" marR="60918" marT="81223" marB="81223" anchor="ctr">
                    <a:lnL w="6350" cap="flat" cmpd="sng" algn="ctr">
                      <a:solidFill>
                        <a:srgbClr val="E6ECEF"/>
                      </a:solidFill>
                      <a:prstDash val="solid"/>
                      <a:round/>
                      <a:headEnd type="none" w="med" len="med"/>
                      <a:tailEnd type="none" w="med" len="med"/>
                    </a:lnL>
                    <a:lnR w="6350" cap="flat" cmpd="sng" algn="ctr">
                      <a:solidFill>
                        <a:srgbClr val="E6ECEF"/>
                      </a:solidFill>
                      <a:prstDash val="solid"/>
                      <a:round/>
                      <a:headEnd type="none" w="med" len="med"/>
                      <a:tailEnd type="none" w="med" len="med"/>
                    </a:lnR>
                    <a:lnT w="6350" cap="flat" cmpd="sng" algn="ctr">
                      <a:solidFill>
                        <a:srgbClr val="E6ECEF"/>
                      </a:solidFill>
                      <a:prstDash val="solid"/>
                      <a:round/>
                      <a:headEnd type="none" w="med" len="med"/>
                      <a:tailEnd type="none" w="med" len="med"/>
                    </a:lnT>
                    <a:lnB w="6350" cap="flat" cmpd="sng" algn="ctr">
                      <a:solidFill>
                        <a:srgbClr val="E6ECEF"/>
                      </a:solidFill>
                      <a:prstDash val="solid"/>
                      <a:round/>
                      <a:headEnd type="none" w="med" len="med"/>
                      <a:tailEnd type="none" w="med" len="med"/>
                    </a:lnB>
                    <a:solidFill>
                      <a:srgbClr val="FFFFFF"/>
                    </a:solidFill>
                  </a:tcPr>
                </a:tc>
                <a:tc>
                  <a:txBody>
                    <a:bodyPr/>
                    <a:lstStyle/>
                    <a:p>
                      <a:pPr algn="ctr"/>
                      <a:r>
                        <a:rPr lang="en-IN" sz="1500" b="0" i="0">
                          <a:solidFill>
                            <a:srgbClr val="51565E"/>
                          </a:solidFill>
                          <a:effectLst/>
                          <a:latin typeface="Roboto" panose="02000000000000000000" pitchFamily="2" charset="0"/>
                        </a:rPr>
                        <a:t>Operational</a:t>
                      </a:r>
                    </a:p>
                  </a:txBody>
                  <a:tcPr marL="60918" marR="60918" marT="81223" marB="81223" anchor="ctr">
                    <a:lnL w="6350" cap="flat" cmpd="sng" algn="ctr">
                      <a:solidFill>
                        <a:srgbClr val="E6ECEF"/>
                      </a:solidFill>
                      <a:prstDash val="solid"/>
                      <a:round/>
                      <a:headEnd type="none" w="med" len="med"/>
                      <a:tailEnd type="none" w="med" len="med"/>
                    </a:lnL>
                    <a:lnR w="6350" cap="flat" cmpd="sng" algn="ctr">
                      <a:solidFill>
                        <a:srgbClr val="E6ECEF"/>
                      </a:solidFill>
                      <a:prstDash val="solid"/>
                      <a:round/>
                      <a:headEnd type="none" w="med" len="med"/>
                      <a:tailEnd type="none" w="med" len="med"/>
                    </a:lnR>
                    <a:lnT w="6350" cap="flat" cmpd="sng" algn="ctr">
                      <a:solidFill>
                        <a:srgbClr val="E6ECEF"/>
                      </a:solidFill>
                      <a:prstDash val="solid"/>
                      <a:round/>
                      <a:headEnd type="none" w="med" len="med"/>
                      <a:tailEnd type="none" w="med" len="med"/>
                    </a:lnT>
                    <a:lnB w="6350" cap="flat" cmpd="sng" algn="ctr">
                      <a:solidFill>
                        <a:srgbClr val="E6ECEF"/>
                      </a:solidFill>
                      <a:prstDash val="solid"/>
                      <a:round/>
                      <a:headEnd type="none" w="med" len="med"/>
                      <a:tailEnd type="none" w="med" len="med"/>
                    </a:lnB>
                    <a:solidFill>
                      <a:srgbClr val="FFFFFF"/>
                    </a:solidFill>
                  </a:tcPr>
                </a:tc>
                <a:extLst>
                  <a:ext uri="{0D108BD9-81ED-4DB2-BD59-A6C34878D82A}">
                    <a16:rowId xmlns:a16="http://schemas.microsoft.com/office/drawing/2014/main" val="121275961"/>
                  </a:ext>
                </a:extLst>
              </a:tr>
              <a:tr h="450145">
                <a:tc>
                  <a:txBody>
                    <a:bodyPr/>
                    <a:lstStyle/>
                    <a:p>
                      <a:pPr algn="ctr"/>
                      <a:r>
                        <a:rPr lang="en-IN" sz="1500" b="0" i="0">
                          <a:solidFill>
                            <a:srgbClr val="51565E"/>
                          </a:solidFill>
                          <a:effectLst/>
                          <a:latin typeface="Roboto" panose="02000000000000000000" pitchFamily="2" charset="0"/>
                        </a:rPr>
                        <a:t>Consumer Mode</a:t>
                      </a:r>
                    </a:p>
                  </a:txBody>
                  <a:tcPr marL="60918" marR="60918" marT="81223" marB="81223" anchor="ctr">
                    <a:lnL w="6350" cap="flat" cmpd="sng" algn="ctr">
                      <a:solidFill>
                        <a:srgbClr val="E6ECEF"/>
                      </a:solidFill>
                      <a:prstDash val="solid"/>
                      <a:round/>
                      <a:headEnd type="none" w="med" len="med"/>
                      <a:tailEnd type="none" w="med" len="med"/>
                    </a:lnL>
                    <a:lnR w="6350" cap="flat" cmpd="sng" algn="ctr">
                      <a:solidFill>
                        <a:srgbClr val="E6ECEF"/>
                      </a:solidFill>
                      <a:prstDash val="solid"/>
                      <a:round/>
                      <a:headEnd type="none" w="med" len="med"/>
                      <a:tailEnd type="none" w="med" len="med"/>
                    </a:lnR>
                    <a:lnT w="6350" cap="flat" cmpd="sng" algn="ctr">
                      <a:solidFill>
                        <a:srgbClr val="E6ECEF"/>
                      </a:solidFill>
                      <a:prstDash val="solid"/>
                      <a:round/>
                      <a:headEnd type="none" w="med" len="med"/>
                      <a:tailEnd type="none" w="med" len="med"/>
                    </a:lnT>
                    <a:lnB w="6350" cap="flat" cmpd="sng" algn="ctr">
                      <a:solidFill>
                        <a:srgbClr val="E6ECEF"/>
                      </a:solidFill>
                      <a:prstDash val="solid"/>
                      <a:round/>
                      <a:headEnd type="none" w="med" len="med"/>
                      <a:tailEnd type="none" w="med" len="med"/>
                    </a:lnB>
                    <a:solidFill>
                      <a:srgbClr val="FFFFFF"/>
                    </a:solidFill>
                  </a:tcPr>
                </a:tc>
                <a:tc>
                  <a:txBody>
                    <a:bodyPr/>
                    <a:lstStyle/>
                    <a:p>
                      <a:pPr algn="ctr"/>
                      <a:r>
                        <a:rPr lang="en-IN" sz="1500" b="0" i="0">
                          <a:solidFill>
                            <a:srgbClr val="51565E"/>
                          </a:solidFill>
                          <a:effectLst/>
                          <a:latin typeface="Roboto" panose="02000000000000000000" pitchFamily="2" charset="0"/>
                        </a:rPr>
                        <a:t>Smart broker/dumb consumer</a:t>
                      </a:r>
                    </a:p>
                  </a:txBody>
                  <a:tcPr marL="60918" marR="60918" marT="81223" marB="81223" anchor="ctr">
                    <a:lnL w="6350" cap="flat" cmpd="sng" algn="ctr">
                      <a:solidFill>
                        <a:srgbClr val="E6ECEF"/>
                      </a:solidFill>
                      <a:prstDash val="solid"/>
                      <a:round/>
                      <a:headEnd type="none" w="med" len="med"/>
                      <a:tailEnd type="none" w="med" len="med"/>
                    </a:lnL>
                    <a:lnR w="6350" cap="flat" cmpd="sng" algn="ctr">
                      <a:solidFill>
                        <a:srgbClr val="E6ECEF"/>
                      </a:solidFill>
                      <a:prstDash val="solid"/>
                      <a:round/>
                      <a:headEnd type="none" w="med" len="med"/>
                      <a:tailEnd type="none" w="med" len="med"/>
                    </a:lnR>
                    <a:lnT w="6350" cap="flat" cmpd="sng" algn="ctr">
                      <a:solidFill>
                        <a:srgbClr val="E6ECEF"/>
                      </a:solidFill>
                      <a:prstDash val="solid"/>
                      <a:round/>
                      <a:headEnd type="none" w="med" len="med"/>
                      <a:tailEnd type="none" w="med" len="med"/>
                    </a:lnT>
                    <a:lnB w="6350" cap="flat" cmpd="sng" algn="ctr">
                      <a:solidFill>
                        <a:srgbClr val="E6ECEF"/>
                      </a:solidFill>
                      <a:prstDash val="solid"/>
                      <a:round/>
                      <a:headEnd type="none" w="med" len="med"/>
                      <a:tailEnd type="none" w="med" len="med"/>
                    </a:lnB>
                    <a:solidFill>
                      <a:srgbClr val="FFFFFF"/>
                    </a:solidFill>
                  </a:tcPr>
                </a:tc>
                <a:tc>
                  <a:txBody>
                    <a:bodyPr/>
                    <a:lstStyle/>
                    <a:p>
                      <a:pPr algn="ctr"/>
                      <a:r>
                        <a:rPr lang="en-IN" sz="1500" b="0" i="0">
                          <a:solidFill>
                            <a:srgbClr val="51565E"/>
                          </a:solidFill>
                          <a:effectLst/>
                          <a:latin typeface="Roboto" panose="02000000000000000000" pitchFamily="2" charset="0"/>
                        </a:rPr>
                        <a:t>Dumb broker/smart consumer</a:t>
                      </a:r>
                    </a:p>
                  </a:txBody>
                  <a:tcPr marL="60918" marR="60918" marT="81223" marB="81223" anchor="ctr">
                    <a:lnL w="6350" cap="flat" cmpd="sng" algn="ctr">
                      <a:solidFill>
                        <a:srgbClr val="E6ECEF"/>
                      </a:solidFill>
                      <a:prstDash val="solid"/>
                      <a:round/>
                      <a:headEnd type="none" w="med" len="med"/>
                      <a:tailEnd type="none" w="med" len="med"/>
                    </a:lnL>
                    <a:lnR w="6350" cap="flat" cmpd="sng" algn="ctr">
                      <a:solidFill>
                        <a:srgbClr val="E6ECEF"/>
                      </a:solidFill>
                      <a:prstDash val="solid"/>
                      <a:round/>
                      <a:headEnd type="none" w="med" len="med"/>
                      <a:tailEnd type="none" w="med" len="med"/>
                    </a:lnR>
                    <a:lnT w="6350" cap="flat" cmpd="sng" algn="ctr">
                      <a:solidFill>
                        <a:srgbClr val="E6ECEF"/>
                      </a:solidFill>
                      <a:prstDash val="solid"/>
                      <a:round/>
                      <a:headEnd type="none" w="med" len="med"/>
                      <a:tailEnd type="none" w="med" len="med"/>
                    </a:lnT>
                    <a:lnB w="6350" cap="flat" cmpd="sng" algn="ctr">
                      <a:solidFill>
                        <a:srgbClr val="E6ECEF"/>
                      </a:solidFill>
                      <a:prstDash val="solid"/>
                      <a:round/>
                      <a:headEnd type="none" w="med" len="med"/>
                      <a:tailEnd type="none" w="med" len="med"/>
                    </a:lnB>
                    <a:solidFill>
                      <a:srgbClr val="FFFFFF"/>
                    </a:solidFill>
                  </a:tcPr>
                </a:tc>
                <a:extLst>
                  <a:ext uri="{0D108BD9-81ED-4DB2-BD59-A6C34878D82A}">
                    <a16:rowId xmlns:a16="http://schemas.microsoft.com/office/drawing/2014/main" val="4134292295"/>
                  </a:ext>
                </a:extLst>
              </a:tr>
              <a:tr h="450145">
                <a:tc>
                  <a:txBody>
                    <a:bodyPr/>
                    <a:lstStyle/>
                    <a:p>
                      <a:pPr algn="ctr"/>
                      <a:r>
                        <a:rPr lang="en-IN" sz="1500" b="0" i="0">
                          <a:solidFill>
                            <a:srgbClr val="51565E"/>
                          </a:solidFill>
                          <a:effectLst/>
                          <a:latin typeface="Roboto" panose="02000000000000000000" pitchFamily="2" charset="0"/>
                        </a:rPr>
                        <a:t>Topology</a:t>
                      </a:r>
                    </a:p>
                  </a:txBody>
                  <a:tcPr marL="60918" marR="60918" marT="81223" marB="81223" anchor="ctr">
                    <a:lnL w="6350" cap="flat" cmpd="sng" algn="ctr">
                      <a:solidFill>
                        <a:srgbClr val="E6ECEF"/>
                      </a:solidFill>
                      <a:prstDash val="solid"/>
                      <a:round/>
                      <a:headEnd type="none" w="med" len="med"/>
                      <a:tailEnd type="none" w="med" len="med"/>
                    </a:lnL>
                    <a:lnR w="6350" cap="flat" cmpd="sng" algn="ctr">
                      <a:solidFill>
                        <a:srgbClr val="E6ECEF"/>
                      </a:solidFill>
                      <a:prstDash val="solid"/>
                      <a:round/>
                      <a:headEnd type="none" w="med" len="med"/>
                      <a:tailEnd type="none" w="med" len="med"/>
                    </a:lnR>
                    <a:lnT w="6350" cap="flat" cmpd="sng" algn="ctr">
                      <a:solidFill>
                        <a:srgbClr val="E6ECEF"/>
                      </a:solidFill>
                      <a:prstDash val="solid"/>
                      <a:round/>
                      <a:headEnd type="none" w="med" len="med"/>
                      <a:tailEnd type="none" w="med" len="med"/>
                    </a:lnT>
                    <a:lnB w="6350" cap="flat" cmpd="sng" algn="ctr">
                      <a:solidFill>
                        <a:srgbClr val="E6ECEF"/>
                      </a:solidFill>
                      <a:prstDash val="solid"/>
                      <a:round/>
                      <a:headEnd type="none" w="med" len="med"/>
                      <a:tailEnd type="none" w="med" len="med"/>
                    </a:lnB>
                    <a:solidFill>
                      <a:srgbClr val="FFFFFF"/>
                    </a:solidFill>
                  </a:tcPr>
                </a:tc>
                <a:tc>
                  <a:txBody>
                    <a:bodyPr/>
                    <a:lstStyle/>
                    <a:p>
                      <a:pPr algn="ctr"/>
                      <a:r>
                        <a:rPr lang="en-US" sz="1500" b="0" i="0">
                          <a:solidFill>
                            <a:srgbClr val="51565E"/>
                          </a:solidFill>
                          <a:effectLst/>
                          <a:latin typeface="Roboto" panose="02000000000000000000" pitchFamily="2" charset="0"/>
                        </a:rPr>
                        <a:t>Exchange type: Direct, Fan out, Topic, Header-based</a:t>
                      </a:r>
                    </a:p>
                  </a:txBody>
                  <a:tcPr marL="60918" marR="60918" marT="81223" marB="81223" anchor="ctr">
                    <a:lnL w="6350" cap="flat" cmpd="sng" algn="ctr">
                      <a:solidFill>
                        <a:srgbClr val="E6ECEF"/>
                      </a:solidFill>
                      <a:prstDash val="solid"/>
                      <a:round/>
                      <a:headEnd type="none" w="med" len="med"/>
                      <a:tailEnd type="none" w="med" len="med"/>
                    </a:lnL>
                    <a:lnR w="6350" cap="flat" cmpd="sng" algn="ctr">
                      <a:solidFill>
                        <a:srgbClr val="E6ECEF"/>
                      </a:solidFill>
                      <a:prstDash val="solid"/>
                      <a:round/>
                      <a:headEnd type="none" w="med" len="med"/>
                      <a:tailEnd type="none" w="med" len="med"/>
                    </a:lnR>
                    <a:lnT w="6350" cap="flat" cmpd="sng" algn="ctr">
                      <a:solidFill>
                        <a:srgbClr val="E6ECEF"/>
                      </a:solidFill>
                      <a:prstDash val="solid"/>
                      <a:round/>
                      <a:headEnd type="none" w="med" len="med"/>
                      <a:tailEnd type="none" w="med" len="med"/>
                    </a:lnT>
                    <a:lnB w="6350" cap="flat" cmpd="sng" algn="ctr">
                      <a:solidFill>
                        <a:srgbClr val="E6ECEF"/>
                      </a:solidFill>
                      <a:prstDash val="solid"/>
                      <a:round/>
                      <a:headEnd type="none" w="med" len="med"/>
                      <a:tailEnd type="none" w="med" len="med"/>
                    </a:lnB>
                    <a:solidFill>
                      <a:srgbClr val="FFFFFF"/>
                    </a:solidFill>
                  </a:tcPr>
                </a:tc>
                <a:tc>
                  <a:txBody>
                    <a:bodyPr/>
                    <a:lstStyle/>
                    <a:p>
                      <a:pPr algn="ctr"/>
                      <a:r>
                        <a:rPr lang="en-IN" sz="1500" b="0" i="0">
                          <a:solidFill>
                            <a:srgbClr val="51565E"/>
                          </a:solidFill>
                          <a:effectLst/>
                          <a:latin typeface="Roboto" panose="02000000000000000000" pitchFamily="2" charset="0"/>
                        </a:rPr>
                        <a:t>Publish/subscribe based</a:t>
                      </a:r>
                    </a:p>
                  </a:txBody>
                  <a:tcPr marL="60918" marR="60918" marT="81223" marB="81223" anchor="ctr">
                    <a:lnL w="6350" cap="flat" cmpd="sng" algn="ctr">
                      <a:solidFill>
                        <a:srgbClr val="E6ECEF"/>
                      </a:solidFill>
                      <a:prstDash val="solid"/>
                      <a:round/>
                      <a:headEnd type="none" w="med" len="med"/>
                      <a:tailEnd type="none" w="med" len="med"/>
                    </a:lnL>
                    <a:lnR w="6350" cap="flat" cmpd="sng" algn="ctr">
                      <a:solidFill>
                        <a:srgbClr val="E6ECEF"/>
                      </a:solidFill>
                      <a:prstDash val="solid"/>
                      <a:round/>
                      <a:headEnd type="none" w="med" len="med"/>
                      <a:tailEnd type="none" w="med" len="med"/>
                    </a:lnR>
                    <a:lnT w="6350" cap="flat" cmpd="sng" algn="ctr">
                      <a:solidFill>
                        <a:srgbClr val="E6ECEF"/>
                      </a:solidFill>
                      <a:prstDash val="solid"/>
                      <a:round/>
                      <a:headEnd type="none" w="med" len="med"/>
                      <a:tailEnd type="none" w="med" len="med"/>
                    </a:lnT>
                    <a:lnB w="6350" cap="flat" cmpd="sng" algn="ctr">
                      <a:solidFill>
                        <a:srgbClr val="E6ECEF"/>
                      </a:solidFill>
                      <a:prstDash val="solid"/>
                      <a:round/>
                      <a:headEnd type="none" w="med" len="med"/>
                      <a:tailEnd type="none" w="med" len="med"/>
                    </a:lnB>
                    <a:solidFill>
                      <a:srgbClr val="FFFFFF"/>
                    </a:solidFill>
                  </a:tcPr>
                </a:tc>
                <a:extLst>
                  <a:ext uri="{0D108BD9-81ED-4DB2-BD59-A6C34878D82A}">
                    <a16:rowId xmlns:a16="http://schemas.microsoft.com/office/drawing/2014/main" val="2105506477"/>
                  </a:ext>
                </a:extLst>
              </a:tr>
              <a:tr h="450145">
                <a:tc>
                  <a:txBody>
                    <a:bodyPr/>
                    <a:lstStyle/>
                    <a:p>
                      <a:pPr algn="ctr"/>
                      <a:r>
                        <a:rPr lang="en-IN" sz="1500" b="0" i="0">
                          <a:solidFill>
                            <a:srgbClr val="51565E"/>
                          </a:solidFill>
                          <a:effectLst/>
                          <a:latin typeface="Roboto" panose="02000000000000000000" pitchFamily="2" charset="0"/>
                        </a:rPr>
                        <a:t>Payload Size</a:t>
                      </a:r>
                    </a:p>
                  </a:txBody>
                  <a:tcPr marL="60918" marR="60918" marT="81223" marB="81223" anchor="ctr">
                    <a:lnL w="6350" cap="flat" cmpd="sng" algn="ctr">
                      <a:solidFill>
                        <a:srgbClr val="E6ECEF"/>
                      </a:solidFill>
                      <a:prstDash val="solid"/>
                      <a:round/>
                      <a:headEnd type="none" w="med" len="med"/>
                      <a:tailEnd type="none" w="med" len="med"/>
                    </a:lnL>
                    <a:lnR w="6350" cap="flat" cmpd="sng" algn="ctr">
                      <a:solidFill>
                        <a:srgbClr val="E6ECEF"/>
                      </a:solidFill>
                      <a:prstDash val="solid"/>
                      <a:round/>
                      <a:headEnd type="none" w="med" len="med"/>
                      <a:tailEnd type="none" w="med" len="med"/>
                    </a:lnR>
                    <a:lnT w="6350" cap="flat" cmpd="sng" algn="ctr">
                      <a:solidFill>
                        <a:srgbClr val="E6ECEF"/>
                      </a:solidFill>
                      <a:prstDash val="solid"/>
                      <a:round/>
                      <a:headEnd type="none" w="med" len="med"/>
                      <a:tailEnd type="none" w="med" len="med"/>
                    </a:lnT>
                    <a:lnB w="6350" cap="flat" cmpd="sng" algn="ctr">
                      <a:solidFill>
                        <a:srgbClr val="E6ECEF"/>
                      </a:solidFill>
                      <a:prstDash val="solid"/>
                      <a:round/>
                      <a:headEnd type="none" w="med" len="med"/>
                      <a:tailEnd type="none" w="med" len="med"/>
                    </a:lnB>
                    <a:solidFill>
                      <a:srgbClr val="FFFFFF"/>
                    </a:solidFill>
                  </a:tcPr>
                </a:tc>
                <a:tc>
                  <a:txBody>
                    <a:bodyPr/>
                    <a:lstStyle/>
                    <a:p>
                      <a:pPr algn="ctr"/>
                      <a:r>
                        <a:rPr lang="en-IN" sz="1500" b="0" i="0">
                          <a:solidFill>
                            <a:srgbClr val="51565E"/>
                          </a:solidFill>
                          <a:effectLst/>
                          <a:latin typeface="Roboto" panose="02000000000000000000" pitchFamily="2" charset="0"/>
                        </a:rPr>
                        <a:t>No constraints</a:t>
                      </a:r>
                    </a:p>
                  </a:txBody>
                  <a:tcPr marL="60918" marR="60918" marT="81223" marB="81223" anchor="ctr">
                    <a:lnL w="6350" cap="flat" cmpd="sng" algn="ctr">
                      <a:solidFill>
                        <a:srgbClr val="E6ECEF"/>
                      </a:solidFill>
                      <a:prstDash val="solid"/>
                      <a:round/>
                      <a:headEnd type="none" w="med" len="med"/>
                      <a:tailEnd type="none" w="med" len="med"/>
                    </a:lnL>
                    <a:lnR w="6350" cap="flat" cmpd="sng" algn="ctr">
                      <a:solidFill>
                        <a:srgbClr val="E6ECEF"/>
                      </a:solidFill>
                      <a:prstDash val="solid"/>
                      <a:round/>
                      <a:headEnd type="none" w="med" len="med"/>
                      <a:tailEnd type="none" w="med" len="med"/>
                    </a:lnR>
                    <a:lnT w="6350" cap="flat" cmpd="sng" algn="ctr">
                      <a:solidFill>
                        <a:srgbClr val="E6ECEF"/>
                      </a:solidFill>
                      <a:prstDash val="solid"/>
                      <a:round/>
                      <a:headEnd type="none" w="med" len="med"/>
                      <a:tailEnd type="none" w="med" len="med"/>
                    </a:lnT>
                    <a:lnB w="6350" cap="flat" cmpd="sng" algn="ctr">
                      <a:solidFill>
                        <a:srgbClr val="E6ECEF"/>
                      </a:solidFill>
                      <a:prstDash val="solid"/>
                      <a:round/>
                      <a:headEnd type="none" w="med" len="med"/>
                      <a:tailEnd type="none" w="med" len="med"/>
                    </a:lnB>
                    <a:solidFill>
                      <a:srgbClr val="FFFFFF"/>
                    </a:solidFill>
                  </a:tcPr>
                </a:tc>
                <a:tc>
                  <a:txBody>
                    <a:bodyPr/>
                    <a:lstStyle/>
                    <a:p>
                      <a:pPr algn="ctr"/>
                      <a:r>
                        <a:rPr lang="en-IN" sz="1500" b="0" i="0">
                          <a:solidFill>
                            <a:srgbClr val="51565E"/>
                          </a:solidFill>
                          <a:effectLst/>
                          <a:latin typeface="Roboto" panose="02000000000000000000" pitchFamily="2" charset="0"/>
                        </a:rPr>
                        <a:t>Default 1MB limit</a:t>
                      </a:r>
                    </a:p>
                  </a:txBody>
                  <a:tcPr marL="60918" marR="60918" marT="81223" marB="81223" anchor="ctr">
                    <a:lnL w="6350" cap="flat" cmpd="sng" algn="ctr">
                      <a:solidFill>
                        <a:srgbClr val="E6ECEF"/>
                      </a:solidFill>
                      <a:prstDash val="solid"/>
                      <a:round/>
                      <a:headEnd type="none" w="med" len="med"/>
                      <a:tailEnd type="none" w="med" len="med"/>
                    </a:lnL>
                    <a:lnR w="6350" cap="flat" cmpd="sng" algn="ctr">
                      <a:solidFill>
                        <a:srgbClr val="E6ECEF"/>
                      </a:solidFill>
                      <a:prstDash val="solid"/>
                      <a:round/>
                      <a:headEnd type="none" w="med" len="med"/>
                      <a:tailEnd type="none" w="med" len="med"/>
                    </a:lnR>
                    <a:lnT w="6350" cap="flat" cmpd="sng" algn="ctr">
                      <a:solidFill>
                        <a:srgbClr val="E6ECEF"/>
                      </a:solidFill>
                      <a:prstDash val="solid"/>
                      <a:round/>
                      <a:headEnd type="none" w="med" len="med"/>
                      <a:tailEnd type="none" w="med" len="med"/>
                    </a:lnT>
                    <a:lnB w="6350" cap="flat" cmpd="sng" algn="ctr">
                      <a:solidFill>
                        <a:srgbClr val="E6ECEF"/>
                      </a:solidFill>
                      <a:prstDash val="solid"/>
                      <a:round/>
                      <a:headEnd type="none" w="med" len="med"/>
                      <a:tailEnd type="none" w="med" len="med"/>
                    </a:lnB>
                    <a:solidFill>
                      <a:srgbClr val="FFFFFF"/>
                    </a:solidFill>
                  </a:tcPr>
                </a:tc>
                <a:extLst>
                  <a:ext uri="{0D108BD9-81ED-4DB2-BD59-A6C34878D82A}">
                    <a16:rowId xmlns:a16="http://schemas.microsoft.com/office/drawing/2014/main" val="548322116"/>
                  </a:ext>
                </a:extLst>
              </a:tr>
              <a:tr h="450145">
                <a:tc>
                  <a:txBody>
                    <a:bodyPr/>
                    <a:lstStyle/>
                    <a:p>
                      <a:pPr algn="ctr"/>
                      <a:r>
                        <a:rPr lang="en-IN" sz="1500" b="0" i="0">
                          <a:solidFill>
                            <a:srgbClr val="51565E"/>
                          </a:solidFill>
                          <a:effectLst/>
                          <a:latin typeface="Roboto" panose="02000000000000000000" pitchFamily="2" charset="0"/>
                        </a:rPr>
                        <a:t>Usage Cases</a:t>
                      </a:r>
                    </a:p>
                  </a:txBody>
                  <a:tcPr marL="60918" marR="60918" marT="81223" marB="81223" anchor="ctr">
                    <a:lnL w="6350" cap="flat" cmpd="sng" algn="ctr">
                      <a:solidFill>
                        <a:srgbClr val="E6ECEF"/>
                      </a:solidFill>
                      <a:prstDash val="solid"/>
                      <a:round/>
                      <a:headEnd type="none" w="med" len="med"/>
                      <a:tailEnd type="none" w="med" len="med"/>
                    </a:lnL>
                    <a:lnR w="6350" cap="flat" cmpd="sng" algn="ctr">
                      <a:solidFill>
                        <a:srgbClr val="E6ECEF"/>
                      </a:solidFill>
                      <a:prstDash val="solid"/>
                      <a:round/>
                      <a:headEnd type="none" w="med" len="med"/>
                      <a:tailEnd type="none" w="med" len="med"/>
                    </a:lnR>
                    <a:lnT w="6350" cap="flat" cmpd="sng" algn="ctr">
                      <a:solidFill>
                        <a:srgbClr val="E6ECEF"/>
                      </a:solidFill>
                      <a:prstDash val="solid"/>
                      <a:round/>
                      <a:headEnd type="none" w="med" len="med"/>
                      <a:tailEnd type="none" w="med" len="med"/>
                    </a:lnT>
                    <a:lnB w="6350" cap="flat" cmpd="sng" algn="ctr">
                      <a:solidFill>
                        <a:srgbClr val="E6ECEF"/>
                      </a:solidFill>
                      <a:prstDash val="solid"/>
                      <a:round/>
                      <a:headEnd type="none" w="med" len="med"/>
                      <a:tailEnd type="none" w="med" len="med"/>
                    </a:lnB>
                    <a:solidFill>
                      <a:srgbClr val="FFFFFF"/>
                    </a:solidFill>
                  </a:tcPr>
                </a:tc>
                <a:tc>
                  <a:txBody>
                    <a:bodyPr/>
                    <a:lstStyle/>
                    <a:p>
                      <a:pPr algn="ctr"/>
                      <a:r>
                        <a:rPr lang="en-IN" sz="1500" b="0" i="0">
                          <a:solidFill>
                            <a:srgbClr val="51565E"/>
                          </a:solidFill>
                          <a:effectLst/>
                          <a:latin typeface="Roboto" panose="02000000000000000000" pitchFamily="2" charset="0"/>
                        </a:rPr>
                        <a:t>Simple use cases</a:t>
                      </a:r>
                    </a:p>
                  </a:txBody>
                  <a:tcPr marL="60918" marR="60918" marT="81223" marB="81223" anchor="ctr">
                    <a:lnL w="6350" cap="flat" cmpd="sng" algn="ctr">
                      <a:solidFill>
                        <a:srgbClr val="E6ECEF"/>
                      </a:solidFill>
                      <a:prstDash val="solid"/>
                      <a:round/>
                      <a:headEnd type="none" w="med" len="med"/>
                      <a:tailEnd type="none" w="med" len="med"/>
                    </a:lnL>
                    <a:lnR w="6350" cap="flat" cmpd="sng" algn="ctr">
                      <a:solidFill>
                        <a:srgbClr val="E6ECEF"/>
                      </a:solidFill>
                      <a:prstDash val="solid"/>
                      <a:round/>
                      <a:headEnd type="none" w="med" len="med"/>
                      <a:tailEnd type="none" w="med" len="med"/>
                    </a:lnR>
                    <a:lnT w="6350" cap="flat" cmpd="sng" algn="ctr">
                      <a:solidFill>
                        <a:srgbClr val="E6ECEF"/>
                      </a:solidFill>
                      <a:prstDash val="solid"/>
                      <a:round/>
                      <a:headEnd type="none" w="med" len="med"/>
                      <a:tailEnd type="none" w="med" len="med"/>
                    </a:lnT>
                    <a:lnB w="6350" cap="flat" cmpd="sng" algn="ctr">
                      <a:solidFill>
                        <a:srgbClr val="E6ECEF"/>
                      </a:solidFill>
                      <a:prstDash val="solid"/>
                      <a:round/>
                      <a:headEnd type="none" w="med" len="med"/>
                      <a:tailEnd type="none" w="med" len="med"/>
                    </a:lnB>
                    <a:solidFill>
                      <a:srgbClr val="FFFFFF"/>
                    </a:solidFill>
                  </a:tcPr>
                </a:tc>
                <a:tc>
                  <a:txBody>
                    <a:bodyPr/>
                    <a:lstStyle/>
                    <a:p>
                      <a:pPr algn="ctr"/>
                      <a:r>
                        <a:rPr lang="en-US" sz="1500" b="0" i="0">
                          <a:solidFill>
                            <a:srgbClr val="51565E"/>
                          </a:solidFill>
                          <a:effectLst/>
                          <a:latin typeface="Roboto" panose="02000000000000000000" pitchFamily="2" charset="0"/>
                        </a:rPr>
                        <a:t>Massive data/high throughput cases</a:t>
                      </a:r>
                    </a:p>
                  </a:txBody>
                  <a:tcPr marL="60918" marR="60918" marT="81223" marB="81223" anchor="ctr">
                    <a:lnL w="6350" cap="flat" cmpd="sng" algn="ctr">
                      <a:solidFill>
                        <a:srgbClr val="E6ECEF"/>
                      </a:solidFill>
                      <a:prstDash val="solid"/>
                      <a:round/>
                      <a:headEnd type="none" w="med" len="med"/>
                      <a:tailEnd type="none" w="med" len="med"/>
                    </a:lnL>
                    <a:lnR w="6350" cap="flat" cmpd="sng" algn="ctr">
                      <a:solidFill>
                        <a:srgbClr val="E6ECEF"/>
                      </a:solidFill>
                      <a:prstDash val="solid"/>
                      <a:round/>
                      <a:headEnd type="none" w="med" len="med"/>
                      <a:tailEnd type="none" w="med" len="med"/>
                    </a:lnR>
                    <a:lnT w="6350" cap="flat" cmpd="sng" algn="ctr">
                      <a:solidFill>
                        <a:srgbClr val="E6ECEF"/>
                      </a:solidFill>
                      <a:prstDash val="solid"/>
                      <a:round/>
                      <a:headEnd type="none" w="med" len="med"/>
                      <a:tailEnd type="none" w="med" len="med"/>
                    </a:lnT>
                    <a:lnB w="6350" cap="flat" cmpd="sng" algn="ctr">
                      <a:solidFill>
                        <a:srgbClr val="E6ECEF"/>
                      </a:solidFill>
                      <a:prstDash val="solid"/>
                      <a:round/>
                      <a:headEnd type="none" w="med" len="med"/>
                      <a:tailEnd type="none" w="med" len="med"/>
                    </a:lnB>
                    <a:solidFill>
                      <a:srgbClr val="FFFFFF"/>
                    </a:solidFill>
                  </a:tcPr>
                </a:tc>
                <a:extLst>
                  <a:ext uri="{0D108BD9-81ED-4DB2-BD59-A6C34878D82A}">
                    <a16:rowId xmlns:a16="http://schemas.microsoft.com/office/drawing/2014/main" val="4127644013"/>
                  </a:ext>
                </a:extLst>
              </a:tr>
            </a:tbl>
          </a:graphicData>
        </a:graphic>
      </p:graphicFrame>
    </p:spTree>
    <p:extLst>
      <p:ext uri="{BB962C8B-B14F-4D97-AF65-F5344CB8AC3E}">
        <p14:creationId xmlns:p14="http://schemas.microsoft.com/office/powerpoint/2010/main" val="385667163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B17646-905B-AF22-68C3-94F9BC4F87FC}"/>
              </a:ext>
            </a:extLst>
          </p:cNvPr>
          <p:cNvSpPr>
            <a:spLocks noGrp="1"/>
          </p:cNvSpPr>
          <p:nvPr>
            <p:ph idx="1"/>
          </p:nvPr>
        </p:nvSpPr>
        <p:spPr/>
        <p:txBody>
          <a:bodyPr/>
          <a:lstStyle/>
          <a:p>
            <a:r>
              <a:rPr lang="en-US" dirty="0"/>
              <a:t>Kafka offers three main capabilities:</a:t>
            </a:r>
          </a:p>
          <a:p>
            <a:pPr lvl="1"/>
            <a:r>
              <a:rPr lang="en-US" dirty="0"/>
              <a:t>A pub-sub mechanism</a:t>
            </a:r>
          </a:p>
          <a:p>
            <a:pPr lvl="1"/>
            <a:r>
              <a:rPr lang="en-US" dirty="0"/>
              <a:t>Storing data (even after consumption is complete) for as long as you want</a:t>
            </a:r>
          </a:p>
          <a:p>
            <a:pPr lvl="1"/>
            <a:r>
              <a:rPr lang="en-US" dirty="0"/>
              <a:t>Process events in batch or real-time (use case specific)</a:t>
            </a:r>
          </a:p>
          <a:p>
            <a:r>
              <a:rPr lang="en-US" dirty="0"/>
              <a:t>Kafka ensures that any published event can be consumed by multiple consumers, and that those events won’t be deleted or removed from the storage once consumed. </a:t>
            </a:r>
          </a:p>
          <a:p>
            <a:r>
              <a:rPr lang="en-US" dirty="0"/>
              <a:t>It allows you to consume the same event multiple times, so data durability is top-notch.</a:t>
            </a:r>
            <a:endParaRPr lang="en-IN" dirty="0"/>
          </a:p>
        </p:txBody>
      </p:sp>
      <p:sp>
        <p:nvSpPr>
          <p:cNvPr id="3" name="Title 2">
            <a:extLst>
              <a:ext uri="{FF2B5EF4-FFF2-40B4-BE49-F238E27FC236}">
                <a16:creationId xmlns:a16="http://schemas.microsoft.com/office/drawing/2014/main" id="{F4E14A05-B237-E0C4-FAB8-9D51F33214D1}"/>
              </a:ext>
            </a:extLst>
          </p:cNvPr>
          <p:cNvSpPr>
            <a:spLocks noGrp="1"/>
          </p:cNvSpPr>
          <p:nvPr>
            <p:ph type="title"/>
          </p:nvPr>
        </p:nvSpPr>
        <p:spPr/>
        <p:txBody>
          <a:bodyPr/>
          <a:lstStyle/>
          <a:p>
            <a:r>
              <a:rPr lang="en-US" dirty="0"/>
              <a:t>Main Capabilities of Kafka</a:t>
            </a:r>
            <a:endParaRPr lang="en-IN" dirty="0"/>
          </a:p>
        </p:txBody>
      </p:sp>
    </p:spTree>
    <p:extLst>
      <p:ext uri="{BB962C8B-B14F-4D97-AF65-F5344CB8AC3E}">
        <p14:creationId xmlns:p14="http://schemas.microsoft.com/office/powerpoint/2010/main" val="178515956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1" name="Straight Connector 30">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3" name="Rectangle 32">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4EB6156E-425F-BCA9-685D-8BFAE0F77A0F}"/>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4100" dirty="0">
                <a:solidFill>
                  <a:schemeClr val="tx1">
                    <a:lumMod val="85000"/>
                    <a:lumOff val="15000"/>
                  </a:schemeClr>
                </a:solidFill>
              </a:rPr>
              <a:t>Kafka</a:t>
            </a:r>
          </a:p>
        </p:txBody>
      </p:sp>
      <p:pic>
        <p:nvPicPr>
          <p:cNvPr id="9" name="Content Placeholder 8">
            <a:extLst>
              <a:ext uri="{FF2B5EF4-FFF2-40B4-BE49-F238E27FC236}">
                <a16:creationId xmlns:a16="http://schemas.microsoft.com/office/drawing/2014/main" id="{7D66D5D9-C318-BB2B-A66D-6AEFD55349D1}"/>
              </a:ext>
            </a:extLst>
          </p:cNvPr>
          <p:cNvPicPr>
            <a:picLocks noGrp="1" noChangeAspect="1"/>
          </p:cNvPicPr>
          <p:nvPr>
            <p:ph idx="1"/>
          </p:nvPr>
        </p:nvPicPr>
        <p:blipFill>
          <a:blip r:embed="rId2"/>
          <a:stretch>
            <a:fillRect/>
          </a:stretch>
        </p:blipFill>
        <p:spPr>
          <a:xfrm>
            <a:off x="143874" y="947403"/>
            <a:ext cx="7892468" cy="4439512"/>
          </a:xfrm>
          <a:prstGeom prst="rect">
            <a:avLst/>
          </a:prstGeom>
        </p:spPr>
      </p:pic>
      <p:cxnSp>
        <p:nvCxnSpPr>
          <p:cNvPr id="35" name="Straight Connector 34">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38">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2430220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094284-316E-4D01-8B95-04296E52515D}"/>
              </a:ext>
            </a:extLst>
          </p:cNvPr>
          <p:cNvPicPr>
            <a:picLocks noChangeAspect="1"/>
          </p:cNvPicPr>
          <p:nvPr/>
        </p:nvPicPr>
        <p:blipFill>
          <a:blip r:embed="rId2"/>
          <a:stretch>
            <a:fillRect/>
          </a:stretch>
        </p:blipFill>
        <p:spPr>
          <a:xfrm>
            <a:off x="2060501" y="101601"/>
            <a:ext cx="8121316" cy="6172200"/>
          </a:xfrm>
          <a:prstGeom prst="rect">
            <a:avLst/>
          </a:prstGeom>
        </p:spPr>
      </p:pic>
    </p:spTree>
    <p:extLst>
      <p:ext uri="{BB962C8B-B14F-4D97-AF65-F5344CB8AC3E}">
        <p14:creationId xmlns:p14="http://schemas.microsoft.com/office/powerpoint/2010/main" val="117540111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E4490D0-3672-446A-AC12-B4830333BDD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39CB82C2-DF65-4EC1-8280-F201D50F570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8" name="Straight Connector 27">
            <a:extLst>
              <a:ext uri="{FF2B5EF4-FFF2-40B4-BE49-F238E27FC236}">
                <a16:creationId xmlns:a16="http://schemas.microsoft.com/office/drawing/2014/main" id="{7E1D4427-852B-4B37-8E76-0E9F1810BA2A}"/>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8D0DE514-8876-4D18-A995-61A5C1F813F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09DA791C-FFCF-422E-8775-BDA6C0E5ECF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0DCF8855-3530-4F46-A4CB-3B6686EEE4B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Content Placeholder 3" descr="A screenshot of a cell phone&#10;&#10;Description generated with high confidence">
            <a:extLst>
              <a:ext uri="{FF2B5EF4-FFF2-40B4-BE49-F238E27FC236}">
                <a16:creationId xmlns:a16="http://schemas.microsoft.com/office/drawing/2014/main" id="{F6429066-61D4-46C6-9D71-29BE02B793AB}"/>
              </a:ext>
            </a:extLst>
          </p:cNvPr>
          <p:cNvPicPr>
            <a:picLocks noGrp="1" noChangeAspect="1"/>
          </p:cNvPicPr>
          <p:nvPr>
            <p:ph idx="1"/>
          </p:nvPr>
        </p:nvPicPr>
        <p:blipFill>
          <a:blip r:embed="rId2"/>
          <a:stretch>
            <a:fillRect/>
          </a:stretch>
        </p:blipFill>
        <p:spPr>
          <a:xfrm>
            <a:off x="1918799" y="134180"/>
            <a:ext cx="8355502" cy="4637302"/>
          </a:xfrm>
          <a:prstGeom prst="rect">
            <a:avLst/>
          </a:prstGeom>
        </p:spPr>
      </p:pic>
      <p:sp>
        <p:nvSpPr>
          <p:cNvPr id="2" name="Title 1">
            <a:extLst>
              <a:ext uri="{FF2B5EF4-FFF2-40B4-BE49-F238E27FC236}">
                <a16:creationId xmlns:a16="http://schemas.microsoft.com/office/drawing/2014/main" id="{14DCE96D-E28D-461A-AA1C-ADFFA83F7ED2}"/>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rgbClr val="FFFFFF"/>
                </a:solidFill>
              </a:rPr>
              <a:t>React to Events Asynchronously</a:t>
            </a:r>
          </a:p>
        </p:txBody>
      </p:sp>
    </p:spTree>
    <p:extLst>
      <p:ext uri="{BB962C8B-B14F-4D97-AF65-F5344CB8AC3E}">
        <p14:creationId xmlns:p14="http://schemas.microsoft.com/office/powerpoint/2010/main" val="135544146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screenshot of a cell phone&#10;&#10;Description generated with very high confidence">
            <a:extLst>
              <a:ext uri="{FF2B5EF4-FFF2-40B4-BE49-F238E27FC236}">
                <a16:creationId xmlns:a16="http://schemas.microsoft.com/office/drawing/2014/main" id="{2A00ADEE-BE18-4BD3-BBE2-7FC07BDA7F4B}"/>
              </a:ext>
            </a:extLst>
          </p:cNvPr>
          <p:cNvPicPr>
            <a:picLocks noGrp="1" noChangeAspect="1"/>
          </p:cNvPicPr>
          <p:nvPr>
            <p:ph idx="4294967295"/>
          </p:nvPr>
        </p:nvPicPr>
        <p:blipFill>
          <a:blip r:embed="rId2"/>
          <a:stretch>
            <a:fillRect/>
          </a:stretch>
        </p:blipFill>
        <p:spPr>
          <a:xfrm>
            <a:off x="1676886" y="57010"/>
            <a:ext cx="8584228" cy="6223140"/>
          </a:xfrm>
          <a:prstGeom prst="rect">
            <a:avLst/>
          </a:prstGeom>
        </p:spPr>
      </p:pic>
    </p:spTree>
    <p:extLst>
      <p:ext uri="{BB962C8B-B14F-4D97-AF65-F5344CB8AC3E}">
        <p14:creationId xmlns:p14="http://schemas.microsoft.com/office/powerpoint/2010/main" val="194288058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E1A789-004D-4BBE-98D3-B725A9753320}"/>
              </a:ext>
            </a:extLst>
          </p:cNvPr>
          <p:cNvSpPr>
            <a:spLocks noGrp="1"/>
          </p:cNvSpPr>
          <p:nvPr>
            <p:ph idx="1"/>
          </p:nvPr>
        </p:nvSpPr>
        <p:spPr/>
        <p:txBody>
          <a:bodyPr/>
          <a:lstStyle/>
          <a:p>
            <a:pPr marL="0" indent="0">
              <a:buNone/>
            </a:pPr>
            <a:r>
              <a:rPr lang="en-US" dirty="0"/>
              <a:t>There are three types of microservice collaboration:</a:t>
            </a:r>
          </a:p>
          <a:p>
            <a:pPr marL="358775" indent="-358775">
              <a:buFont typeface="Arial" panose="020B0604020202020204" pitchFamily="34" charset="0"/>
              <a:buChar char="•"/>
            </a:pPr>
            <a:r>
              <a:rPr lang="en-US" sz="2600" dirty="0"/>
              <a:t>Command-based collaboration, where one microservice uses an HTTP POST or PUT to make another microservice perform an action.</a:t>
            </a:r>
          </a:p>
          <a:p>
            <a:pPr marL="358775" indent="-358775">
              <a:buFont typeface="Arial" panose="020B0604020202020204" pitchFamily="34" charset="0"/>
              <a:buChar char="•"/>
            </a:pPr>
            <a:r>
              <a:rPr lang="en-US" dirty="0"/>
              <a:t>Query-based collaboration, where one microservice uses an HTTP GET to query the state of another microservice</a:t>
            </a:r>
          </a:p>
          <a:p>
            <a:pPr marL="358775" indent="-358775">
              <a:buFont typeface="Arial" panose="020B0604020202020204" pitchFamily="34" charset="0"/>
              <a:buChar char="•"/>
            </a:pPr>
            <a:r>
              <a:rPr lang="en-US" dirty="0"/>
              <a:t>Event-based collaboration, where one microservice exposes an event feed that other microservices can subscribe to by polling the feed for new events</a:t>
            </a:r>
            <a:endParaRPr lang="en-IN" dirty="0"/>
          </a:p>
        </p:txBody>
      </p:sp>
      <p:sp>
        <p:nvSpPr>
          <p:cNvPr id="3" name="Title 2">
            <a:extLst>
              <a:ext uri="{FF2B5EF4-FFF2-40B4-BE49-F238E27FC236}">
                <a16:creationId xmlns:a16="http://schemas.microsoft.com/office/drawing/2014/main" id="{F638956C-FCFC-4046-AA2E-109C4E496306}"/>
              </a:ext>
            </a:extLst>
          </p:cNvPr>
          <p:cNvSpPr>
            <a:spLocks noGrp="1"/>
          </p:cNvSpPr>
          <p:nvPr>
            <p:ph type="title"/>
          </p:nvPr>
        </p:nvSpPr>
        <p:spPr/>
        <p:txBody>
          <a:bodyPr/>
          <a:lstStyle/>
          <a:p>
            <a:r>
              <a:rPr lang="en-US" dirty="0"/>
              <a:t>Microservice Collaboration</a:t>
            </a:r>
            <a:endParaRPr lang="en-IN" dirty="0"/>
          </a:p>
        </p:txBody>
      </p:sp>
    </p:spTree>
    <p:extLst>
      <p:ext uri="{BB962C8B-B14F-4D97-AF65-F5344CB8AC3E}">
        <p14:creationId xmlns:p14="http://schemas.microsoft.com/office/powerpoint/2010/main" val="382995875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19836335-00EC-92E0-41FB-141001560026}"/>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6000">
                <a:solidFill>
                  <a:schemeClr val="tx1">
                    <a:lumMod val="85000"/>
                    <a:lumOff val="15000"/>
                  </a:schemeClr>
                </a:solidFill>
              </a:rPr>
              <a:t>Collaboration</a:t>
            </a:r>
          </a:p>
        </p:txBody>
      </p:sp>
      <p:pic>
        <p:nvPicPr>
          <p:cNvPr id="7" name="Content Placeholder 6">
            <a:extLst>
              <a:ext uri="{FF2B5EF4-FFF2-40B4-BE49-F238E27FC236}">
                <a16:creationId xmlns:a16="http://schemas.microsoft.com/office/drawing/2014/main" id="{B4AF983E-E801-CF92-0CF7-2F59AEF12D86}"/>
              </a:ext>
            </a:extLst>
          </p:cNvPr>
          <p:cNvPicPr>
            <a:picLocks noGrp="1" noChangeAspect="1"/>
          </p:cNvPicPr>
          <p:nvPr>
            <p:ph idx="1"/>
          </p:nvPr>
        </p:nvPicPr>
        <p:blipFill>
          <a:blip r:embed="rId2"/>
          <a:stretch>
            <a:fillRect/>
          </a:stretch>
        </p:blipFill>
        <p:spPr>
          <a:xfrm>
            <a:off x="446673" y="279496"/>
            <a:ext cx="11283724" cy="4344232"/>
          </a:xfrm>
          <a:prstGeom prst="rect">
            <a:avLst/>
          </a:prstGeom>
        </p:spPr>
      </p:pic>
      <p:cxnSp>
        <p:nvCxnSpPr>
          <p:cNvPr id="20" name="Straight Connector 19">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23">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3891054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05C971-820E-D0E5-BB72-B0F8184EDD8D}"/>
              </a:ext>
            </a:extLst>
          </p:cNvPr>
          <p:cNvSpPr>
            <a:spLocks noGrp="1"/>
          </p:cNvSpPr>
          <p:nvPr>
            <p:ph idx="1"/>
          </p:nvPr>
        </p:nvSpPr>
        <p:spPr/>
        <p:txBody>
          <a:bodyPr>
            <a:normAutofit fontScale="92500"/>
          </a:bodyPr>
          <a:lstStyle/>
          <a:p>
            <a:r>
              <a:rPr lang="en-US" dirty="0"/>
              <a:t>Event Sourcing is a design pattern in which results of business operations are stored as a series of events.</a:t>
            </a:r>
          </a:p>
          <a:p>
            <a:r>
              <a:rPr lang="en-US" dirty="0"/>
              <a:t>It is an alternative way to persist data. </a:t>
            </a:r>
          </a:p>
          <a:p>
            <a:r>
              <a:rPr lang="en-US" dirty="0"/>
              <a:t>In contrast with state-oriented persistence that only keeps the latest version of the entity state, Event Sourcing stores each state change as a separate event.</a:t>
            </a:r>
          </a:p>
          <a:p>
            <a:r>
              <a:rPr lang="en-US" dirty="0"/>
              <a:t>No business data is lost. </a:t>
            </a:r>
          </a:p>
          <a:p>
            <a:r>
              <a:rPr lang="en-US" dirty="0"/>
              <a:t>Each operation results in the event stored in the database. </a:t>
            </a:r>
          </a:p>
          <a:p>
            <a:r>
              <a:rPr lang="en-US" dirty="0"/>
              <a:t>This enables extended auditing and diagnostics capabilities </a:t>
            </a:r>
            <a:endParaRPr lang="en-IN" dirty="0"/>
          </a:p>
        </p:txBody>
      </p:sp>
      <p:sp>
        <p:nvSpPr>
          <p:cNvPr id="3" name="Title 2">
            <a:extLst>
              <a:ext uri="{FF2B5EF4-FFF2-40B4-BE49-F238E27FC236}">
                <a16:creationId xmlns:a16="http://schemas.microsoft.com/office/drawing/2014/main" id="{C3DE5BF6-D7AB-E4CB-8EFD-8AB34461F974}"/>
              </a:ext>
            </a:extLst>
          </p:cNvPr>
          <p:cNvSpPr>
            <a:spLocks noGrp="1"/>
          </p:cNvSpPr>
          <p:nvPr>
            <p:ph type="title"/>
          </p:nvPr>
        </p:nvSpPr>
        <p:spPr/>
        <p:txBody>
          <a:bodyPr/>
          <a:lstStyle/>
          <a:p>
            <a:r>
              <a:rPr lang="en-IN" dirty="0"/>
              <a:t>Event Sourcing</a:t>
            </a:r>
          </a:p>
        </p:txBody>
      </p:sp>
    </p:spTree>
    <p:extLst>
      <p:ext uri="{BB962C8B-B14F-4D97-AF65-F5344CB8AC3E}">
        <p14:creationId xmlns:p14="http://schemas.microsoft.com/office/powerpoint/2010/main" val="10924331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BEA43-1590-4F15-8F6D-CF3ACFA07C0F}"/>
              </a:ext>
            </a:extLst>
          </p:cNvPr>
          <p:cNvSpPr>
            <a:spLocks noGrp="1"/>
          </p:cNvSpPr>
          <p:nvPr>
            <p:ph type="title"/>
          </p:nvPr>
        </p:nvSpPr>
        <p:spPr/>
        <p:txBody>
          <a:bodyPr/>
          <a:lstStyle/>
          <a:p>
            <a:r>
              <a:rPr lang="en-IN" dirty="0"/>
              <a:t>Rest &amp; Spread</a:t>
            </a:r>
            <a:endParaRPr lang="en-US" dirty="0"/>
          </a:p>
        </p:txBody>
      </p:sp>
      <p:sp>
        <p:nvSpPr>
          <p:cNvPr id="3" name="Content Placeholder 2">
            <a:extLst>
              <a:ext uri="{FF2B5EF4-FFF2-40B4-BE49-F238E27FC236}">
                <a16:creationId xmlns:a16="http://schemas.microsoft.com/office/drawing/2014/main" id="{33B25DEF-428A-4A9F-8226-B9935C64B8B7}"/>
              </a:ext>
            </a:extLst>
          </p:cNvPr>
          <p:cNvSpPr>
            <a:spLocks noGrp="1"/>
          </p:cNvSpPr>
          <p:nvPr>
            <p:ph idx="1"/>
          </p:nvPr>
        </p:nvSpPr>
        <p:spPr/>
        <p:txBody>
          <a:bodyPr/>
          <a:lstStyle/>
          <a:p>
            <a:r>
              <a:rPr lang="en-US" dirty="0"/>
              <a:t>The rest operator (…) allows us to call a function with any number of arguments and then access those excess arguments as an array. The rest operator also allows us in </a:t>
            </a:r>
            <a:r>
              <a:rPr lang="en-US" dirty="0" err="1"/>
              <a:t>destructuring</a:t>
            </a:r>
            <a:r>
              <a:rPr lang="en-US" dirty="0"/>
              <a:t> array or objects.</a:t>
            </a:r>
          </a:p>
          <a:p>
            <a:r>
              <a:rPr lang="en-US" dirty="0"/>
              <a:t>The spread operator (…) allows us to expand an </a:t>
            </a:r>
            <a:r>
              <a:rPr lang="en-US" dirty="0" err="1"/>
              <a:t>iterable</a:t>
            </a:r>
            <a:r>
              <a:rPr lang="en-US" dirty="0"/>
              <a:t> like array into its individual elements.</a:t>
            </a:r>
          </a:p>
        </p:txBody>
      </p:sp>
    </p:spTree>
    <p:extLst>
      <p:ext uri="{BB962C8B-B14F-4D97-AF65-F5344CB8AC3E}">
        <p14:creationId xmlns:p14="http://schemas.microsoft.com/office/powerpoint/2010/main" val="72950833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92E52EB-E8A4-4447-2424-D0696A301D98}"/>
              </a:ext>
            </a:extLst>
          </p:cNvPr>
          <p:cNvSpPr>
            <a:spLocks noGrp="1"/>
          </p:cNvSpPr>
          <p:nvPr>
            <p:ph idx="1"/>
          </p:nvPr>
        </p:nvSpPr>
        <p:spPr/>
        <p:txBody>
          <a:bodyPr>
            <a:normAutofit lnSpcReduction="10000"/>
          </a:bodyPr>
          <a:lstStyle/>
          <a:p>
            <a:r>
              <a:rPr lang="en-US" dirty="0"/>
              <a:t>API Gateway is a type of service in a microservices architecture which provides a shared layer and API for clients to communicate with internal services. </a:t>
            </a:r>
          </a:p>
          <a:p>
            <a:r>
              <a:rPr lang="en-US" dirty="0"/>
              <a:t>The API Gateway can route requests, transform protocols, aggregate data and implement shared logic like authentication and rate-limiters.</a:t>
            </a:r>
          </a:p>
          <a:p>
            <a:r>
              <a:rPr lang="en-US" dirty="0"/>
              <a:t>You can think about API Gateway as the entry point to our microservices world.</a:t>
            </a:r>
          </a:p>
          <a:p>
            <a:r>
              <a:rPr lang="en-US" dirty="0"/>
              <a:t>Our system can have one or multiple API Gateways, depending on the clients’ requirements.</a:t>
            </a:r>
            <a:endParaRPr lang="en-IN" dirty="0"/>
          </a:p>
        </p:txBody>
      </p:sp>
      <p:sp>
        <p:nvSpPr>
          <p:cNvPr id="3" name="Title 2">
            <a:extLst>
              <a:ext uri="{FF2B5EF4-FFF2-40B4-BE49-F238E27FC236}">
                <a16:creationId xmlns:a16="http://schemas.microsoft.com/office/drawing/2014/main" id="{C3FA5C44-7507-AA14-3A7E-E3741D563313}"/>
              </a:ext>
            </a:extLst>
          </p:cNvPr>
          <p:cNvSpPr>
            <a:spLocks noGrp="1"/>
          </p:cNvSpPr>
          <p:nvPr>
            <p:ph type="title"/>
          </p:nvPr>
        </p:nvSpPr>
        <p:spPr/>
        <p:txBody>
          <a:bodyPr/>
          <a:lstStyle/>
          <a:p>
            <a:r>
              <a:rPr lang="en-IN" dirty="0"/>
              <a:t>API Gateway</a:t>
            </a:r>
          </a:p>
        </p:txBody>
      </p:sp>
    </p:spTree>
    <p:extLst>
      <p:ext uri="{BB962C8B-B14F-4D97-AF65-F5344CB8AC3E}">
        <p14:creationId xmlns:p14="http://schemas.microsoft.com/office/powerpoint/2010/main" val="417043986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6CFFE9D-1520-37D6-6905-0A1D86987FEB}"/>
              </a:ext>
            </a:extLst>
          </p:cNvPr>
          <p:cNvPicPr>
            <a:picLocks noGrp="1" noChangeAspect="1"/>
          </p:cNvPicPr>
          <p:nvPr>
            <p:ph idx="1"/>
          </p:nvPr>
        </p:nvPicPr>
        <p:blipFill>
          <a:blip r:embed="rId2"/>
          <a:stretch>
            <a:fillRect/>
          </a:stretch>
        </p:blipFill>
        <p:spPr>
          <a:xfrm>
            <a:off x="169180" y="2877244"/>
            <a:ext cx="4598766" cy="1861012"/>
          </a:xfrm>
        </p:spPr>
      </p:pic>
      <p:sp>
        <p:nvSpPr>
          <p:cNvPr id="3" name="Title 2">
            <a:extLst>
              <a:ext uri="{FF2B5EF4-FFF2-40B4-BE49-F238E27FC236}">
                <a16:creationId xmlns:a16="http://schemas.microsoft.com/office/drawing/2014/main" id="{24DC4D10-5D06-A282-28BC-CA367C9721B8}"/>
              </a:ext>
            </a:extLst>
          </p:cNvPr>
          <p:cNvSpPr>
            <a:spLocks noGrp="1"/>
          </p:cNvSpPr>
          <p:nvPr>
            <p:ph type="title"/>
          </p:nvPr>
        </p:nvSpPr>
        <p:spPr/>
        <p:txBody>
          <a:bodyPr/>
          <a:lstStyle/>
          <a:p>
            <a:r>
              <a:rPr lang="en-IN"/>
              <a:t>API Gateway</a:t>
            </a:r>
            <a:endParaRPr lang="en-IN" dirty="0"/>
          </a:p>
        </p:txBody>
      </p:sp>
      <p:pic>
        <p:nvPicPr>
          <p:cNvPr id="1030" name="Picture 6" descr="Netflix's approach to handle different clients">
            <a:extLst>
              <a:ext uri="{FF2B5EF4-FFF2-40B4-BE49-F238E27FC236}">
                <a16:creationId xmlns:a16="http://schemas.microsoft.com/office/drawing/2014/main" id="{52FF247F-04F6-709A-C7A4-4A850A4BC4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4686" y="1912919"/>
            <a:ext cx="7427314" cy="41793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F119AC5-4B60-F540-52CA-6864B5D57E3A}"/>
              </a:ext>
            </a:extLst>
          </p:cNvPr>
          <p:cNvSpPr txBox="1"/>
          <p:nvPr/>
        </p:nvSpPr>
        <p:spPr>
          <a:xfrm>
            <a:off x="9110382" y="1937970"/>
            <a:ext cx="2064124" cy="36933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Netflix’s Approach</a:t>
            </a:r>
            <a:endParaRPr kumimoji="0" lang="en-IN" sz="18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834124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F8960A0-625A-CD7D-C4C4-D4949EA5062E}"/>
              </a:ext>
            </a:extLst>
          </p:cNvPr>
          <p:cNvSpPr>
            <a:spLocks noGrp="1"/>
          </p:cNvSpPr>
          <p:nvPr>
            <p:ph idx="1"/>
          </p:nvPr>
        </p:nvSpPr>
        <p:spPr/>
        <p:txBody>
          <a:bodyPr/>
          <a:lstStyle/>
          <a:p>
            <a:r>
              <a:rPr lang="en-IN" dirty="0"/>
              <a:t>Acting as a façade</a:t>
            </a:r>
          </a:p>
          <a:p>
            <a:r>
              <a:rPr lang="en-IN" dirty="0"/>
              <a:t>Routing requests</a:t>
            </a:r>
          </a:p>
          <a:p>
            <a:r>
              <a:rPr lang="en-IN" dirty="0"/>
              <a:t>Dealing with cross-cutting concerns</a:t>
            </a:r>
          </a:p>
          <a:p>
            <a:pPr lvl="1"/>
            <a:r>
              <a:rPr lang="en-IN" dirty="0"/>
              <a:t>Authentication and authorization</a:t>
            </a:r>
          </a:p>
          <a:p>
            <a:pPr lvl="1"/>
            <a:r>
              <a:rPr lang="en-IN" dirty="0"/>
              <a:t>Log tracing and aggregation</a:t>
            </a:r>
          </a:p>
          <a:p>
            <a:pPr lvl="1"/>
            <a:r>
              <a:rPr lang="en-IN" dirty="0"/>
              <a:t>Rate limiting</a:t>
            </a:r>
          </a:p>
          <a:p>
            <a:pPr lvl="1"/>
            <a:r>
              <a:rPr lang="en-IN" dirty="0"/>
              <a:t>Load balancing</a:t>
            </a:r>
          </a:p>
          <a:p>
            <a:r>
              <a:rPr lang="en-IN" dirty="0"/>
              <a:t>Translating different protocols</a:t>
            </a:r>
          </a:p>
        </p:txBody>
      </p:sp>
      <p:sp>
        <p:nvSpPr>
          <p:cNvPr id="3" name="Title 2">
            <a:extLst>
              <a:ext uri="{FF2B5EF4-FFF2-40B4-BE49-F238E27FC236}">
                <a16:creationId xmlns:a16="http://schemas.microsoft.com/office/drawing/2014/main" id="{E98E123B-87D9-3801-73B9-819861016809}"/>
              </a:ext>
            </a:extLst>
          </p:cNvPr>
          <p:cNvSpPr>
            <a:spLocks noGrp="1"/>
          </p:cNvSpPr>
          <p:nvPr>
            <p:ph type="title"/>
          </p:nvPr>
        </p:nvSpPr>
        <p:spPr/>
        <p:txBody>
          <a:bodyPr/>
          <a:lstStyle/>
          <a:p>
            <a:r>
              <a:rPr lang="en-IN" dirty="0"/>
              <a:t>Use cases for API Gateway</a:t>
            </a:r>
          </a:p>
        </p:txBody>
      </p:sp>
    </p:spTree>
    <p:extLst>
      <p:ext uri="{BB962C8B-B14F-4D97-AF65-F5344CB8AC3E}">
        <p14:creationId xmlns:p14="http://schemas.microsoft.com/office/powerpoint/2010/main" val="179098560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7590CA-07FB-47DB-9530-B7B4384375FA}"/>
              </a:ext>
            </a:extLst>
          </p:cNvPr>
          <p:cNvSpPr>
            <a:spLocks noGrp="1"/>
          </p:cNvSpPr>
          <p:nvPr>
            <p:ph idx="1"/>
          </p:nvPr>
        </p:nvSpPr>
        <p:spPr/>
        <p:txBody>
          <a:bodyPr>
            <a:normAutofit fontScale="92500"/>
          </a:bodyPr>
          <a:lstStyle/>
          <a:p>
            <a:pPr marL="358775" indent="-358775" algn="just">
              <a:buFont typeface="Arial" panose="020B0604020202020204" pitchFamily="34" charset="0"/>
              <a:buChar char="•"/>
            </a:pPr>
            <a:r>
              <a:rPr lang="en-US" dirty="0"/>
              <a:t>Dynamic environments and distributed systems - like microservices - lead to a higher chance of failures.</a:t>
            </a:r>
          </a:p>
          <a:p>
            <a:pPr marL="358775" indent="-358775" algn="just">
              <a:buFont typeface="Arial" panose="020B0604020202020204" pitchFamily="34" charset="0"/>
              <a:buChar char="•"/>
            </a:pPr>
            <a:r>
              <a:rPr lang="en-US" dirty="0"/>
              <a:t>Services should fail separately, achieve graceful degradation to improve user experience.</a:t>
            </a:r>
          </a:p>
          <a:p>
            <a:pPr marL="358775" indent="-358775" algn="just">
              <a:buFont typeface="Arial" panose="020B0604020202020204" pitchFamily="34" charset="0"/>
              <a:buChar char="•"/>
            </a:pPr>
            <a:r>
              <a:rPr lang="en-US" dirty="0"/>
              <a:t>70% of the outages are caused by changes, reverting code is not a bad thing.</a:t>
            </a:r>
          </a:p>
          <a:p>
            <a:pPr marL="358775" indent="-358775" algn="just">
              <a:buFont typeface="Arial" panose="020B0604020202020204" pitchFamily="34" charset="0"/>
              <a:buChar char="•"/>
            </a:pPr>
            <a:r>
              <a:rPr lang="en-US" dirty="0"/>
              <a:t>Fail fast and independently. Teams have no control over their service dependencies.</a:t>
            </a:r>
          </a:p>
          <a:p>
            <a:pPr marL="358775" indent="-358775" algn="just">
              <a:buFont typeface="Arial" panose="020B0604020202020204" pitchFamily="34" charset="0"/>
              <a:buChar char="•"/>
            </a:pPr>
            <a:r>
              <a:rPr lang="en-US" dirty="0"/>
              <a:t>Architectural patterns and techniques like caching, bulkheads, circuit breakers and rate-limiters help to build reliable microservices.</a:t>
            </a:r>
          </a:p>
        </p:txBody>
      </p:sp>
      <p:sp>
        <p:nvSpPr>
          <p:cNvPr id="3" name="Title 2">
            <a:extLst>
              <a:ext uri="{FF2B5EF4-FFF2-40B4-BE49-F238E27FC236}">
                <a16:creationId xmlns:a16="http://schemas.microsoft.com/office/drawing/2014/main" id="{AD1B1BD7-7637-44F0-A8DE-D673E8DF8556}"/>
              </a:ext>
            </a:extLst>
          </p:cNvPr>
          <p:cNvSpPr>
            <a:spLocks noGrp="1"/>
          </p:cNvSpPr>
          <p:nvPr>
            <p:ph type="title"/>
          </p:nvPr>
        </p:nvSpPr>
        <p:spPr/>
        <p:txBody>
          <a:bodyPr/>
          <a:lstStyle/>
          <a:p>
            <a:r>
              <a:rPr lang="en-IN" dirty="0"/>
              <a:t>Robustness</a:t>
            </a:r>
          </a:p>
        </p:txBody>
      </p:sp>
    </p:spTree>
    <p:extLst>
      <p:ext uri="{BB962C8B-B14F-4D97-AF65-F5344CB8AC3E}">
        <p14:creationId xmlns:p14="http://schemas.microsoft.com/office/powerpoint/2010/main" val="178075276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D40E718-9773-4D62-B2A0-3E084AF30E1C}"/>
              </a:ext>
            </a:extLst>
          </p:cNvPr>
          <p:cNvSpPr>
            <a:spLocks noGrp="1"/>
          </p:cNvSpPr>
          <p:nvPr>
            <p:ph idx="1"/>
          </p:nvPr>
        </p:nvSpPr>
        <p:spPr/>
        <p:txBody>
          <a:bodyPr>
            <a:normAutofit/>
          </a:bodyPr>
          <a:lstStyle/>
          <a:p>
            <a:r>
              <a:rPr lang="en-US" dirty="0"/>
              <a:t>Some concerns cut across the entire system. These are the things you need every microservice to do, and they’re often related to keeping the system healthy in production:</a:t>
            </a:r>
          </a:p>
          <a:p>
            <a:pPr marL="358775" indent="-358775">
              <a:buFont typeface="Arial" panose="020B0604020202020204" pitchFamily="34" charset="0"/>
              <a:buChar char="•"/>
            </a:pPr>
            <a:r>
              <a:rPr lang="en-US" dirty="0"/>
              <a:t>Monitoring</a:t>
            </a:r>
          </a:p>
          <a:p>
            <a:pPr marL="358775" indent="-358775">
              <a:buFont typeface="Arial" panose="020B0604020202020204" pitchFamily="34" charset="0"/>
              <a:buChar char="•"/>
            </a:pPr>
            <a:r>
              <a:rPr lang="en-US" dirty="0"/>
              <a:t>Logging errors, requests</a:t>
            </a:r>
            <a:r>
              <a:rPr lang="en-US"/>
              <a:t>, performance</a:t>
            </a:r>
            <a:endParaRPr lang="en-US" dirty="0"/>
          </a:p>
          <a:p>
            <a:pPr marL="358775" indent="-358775">
              <a:buFont typeface="Arial" panose="020B0604020202020204" pitchFamily="34" charset="0"/>
              <a:buChar char="•"/>
            </a:pPr>
            <a:r>
              <a:rPr lang="en-US" dirty="0"/>
              <a:t>Security</a:t>
            </a:r>
          </a:p>
          <a:p>
            <a:pPr marL="358775" indent="-358775">
              <a:buFont typeface="Arial" panose="020B0604020202020204" pitchFamily="34" charset="0"/>
              <a:buChar char="•"/>
            </a:pPr>
            <a:r>
              <a:rPr lang="en-US" dirty="0"/>
              <a:t>Policies related to technologies you use in many microservices—for example, handling database connections</a:t>
            </a:r>
            <a:endParaRPr lang="en-IN" dirty="0"/>
          </a:p>
        </p:txBody>
      </p:sp>
      <p:sp>
        <p:nvSpPr>
          <p:cNvPr id="3" name="Title 2">
            <a:extLst>
              <a:ext uri="{FF2B5EF4-FFF2-40B4-BE49-F238E27FC236}">
                <a16:creationId xmlns:a16="http://schemas.microsoft.com/office/drawing/2014/main" id="{6AFD2234-8E56-4703-8502-7334B2D7DC83}"/>
              </a:ext>
            </a:extLst>
          </p:cNvPr>
          <p:cNvSpPr>
            <a:spLocks noGrp="1"/>
          </p:cNvSpPr>
          <p:nvPr>
            <p:ph type="title"/>
          </p:nvPr>
        </p:nvSpPr>
        <p:spPr/>
        <p:txBody>
          <a:bodyPr/>
          <a:lstStyle/>
          <a:p>
            <a:r>
              <a:rPr lang="en-IN" dirty="0"/>
              <a:t>Cross-Cutting Concerns</a:t>
            </a:r>
          </a:p>
        </p:txBody>
      </p:sp>
    </p:spTree>
    <p:extLst>
      <p:ext uri="{BB962C8B-B14F-4D97-AF65-F5344CB8AC3E}">
        <p14:creationId xmlns:p14="http://schemas.microsoft.com/office/powerpoint/2010/main" val="139284358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31718D-421A-4E41-4F12-B6F480076773}"/>
              </a:ext>
            </a:extLst>
          </p:cNvPr>
          <p:cNvSpPr>
            <a:spLocks noGrp="1"/>
          </p:cNvSpPr>
          <p:nvPr>
            <p:ph idx="1"/>
          </p:nvPr>
        </p:nvSpPr>
        <p:spPr/>
        <p:txBody>
          <a:bodyPr>
            <a:normAutofit/>
          </a:bodyPr>
          <a:lstStyle/>
          <a:p>
            <a:r>
              <a:rPr lang="en-US" dirty="0"/>
              <a:t>Saga pattern solves the problem of data consistency across different services.</a:t>
            </a:r>
          </a:p>
          <a:p>
            <a:r>
              <a:rPr lang="en-US" dirty="0"/>
              <a:t>There are two kind of methods that are used in saga pattern. they are,</a:t>
            </a:r>
          </a:p>
          <a:p>
            <a:pPr lvl="1"/>
            <a:r>
              <a:rPr lang="en-US" dirty="0"/>
              <a:t>Orchestration-based Saga</a:t>
            </a:r>
          </a:p>
          <a:p>
            <a:pPr lvl="2"/>
            <a:r>
              <a:rPr lang="en-US" dirty="0"/>
              <a:t>Orchestration based saga is a pattern method where an orchestrator service maintains the communication (command/reply) between services.</a:t>
            </a:r>
          </a:p>
          <a:p>
            <a:pPr lvl="2"/>
            <a:r>
              <a:rPr lang="en-US" dirty="0"/>
              <a:t>So, it helps to mains the data consistency across services.</a:t>
            </a:r>
          </a:p>
          <a:p>
            <a:pPr lvl="1"/>
            <a:r>
              <a:rPr lang="en-US" dirty="0"/>
              <a:t>Choreography-Based Saga</a:t>
            </a:r>
          </a:p>
          <a:p>
            <a:pPr lvl="2"/>
            <a:r>
              <a:rPr lang="en-US" dirty="0"/>
              <a:t>In this method, there is no central orchestrator. </a:t>
            </a:r>
          </a:p>
          <a:p>
            <a:pPr lvl="2"/>
            <a:r>
              <a:rPr lang="en-US" dirty="0"/>
              <a:t>Each service will have a command/reply events. so, for every reply, it will update the database consistently.</a:t>
            </a:r>
            <a:endParaRPr lang="en-IN" dirty="0"/>
          </a:p>
        </p:txBody>
      </p:sp>
      <p:sp>
        <p:nvSpPr>
          <p:cNvPr id="3" name="Title 2">
            <a:extLst>
              <a:ext uri="{FF2B5EF4-FFF2-40B4-BE49-F238E27FC236}">
                <a16:creationId xmlns:a16="http://schemas.microsoft.com/office/drawing/2014/main" id="{0BD49B6F-76AC-6802-7708-6D7D38DDD457}"/>
              </a:ext>
            </a:extLst>
          </p:cNvPr>
          <p:cNvSpPr>
            <a:spLocks noGrp="1"/>
          </p:cNvSpPr>
          <p:nvPr>
            <p:ph type="title"/>
          </p:nvPr>
        </p:nvSpPr>
        <p:spPr/>
        <p:txBody>
          <a:bodyPr/>
          <a:lstStyle/>
          <a:p>
            <a:r>
              <a:rPr lang="en-IN" dirty="0"/>
              <a:t>Saga’s</a:t>
            </a:r>
          </a:p>
        </p:txBody>
      </p:sp>
    </p:spTree>
    <p:extLst>
      <p:ext uri="{BB962C8B-B14F-4D97-AF65-F5344CB8AC3E}">
        <p14:creationId xmlns:p14="http://schemas.microsoft.com/office/powerpoint/2010/main" val="130647229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16E80A35-D591-2278-285C-41DAB29AA388}"/>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5100">
                <a:solidFill>
                  <a:schemeClr val="tx1">
                    <a:lumMod val="85000"/>
                    <a:lumOff val="15000"/>
                  </a:schemeClr>
                </a:solidFill>
              </a:rPr>
              <a:t>Saga in Ecommerce Service</a:t>
            </a:r>
          </a:p>
        </p:txBody>
      </p:sp>
      <p:pic>
        <p:nvPicPr>
          <p:cNvPr id="5" name="Content Placeholder 4">
            <a:extLst>
              <a:ext uri="{FF2B5EF4-FFF2-40B4-BE49-F238E27FC236}">
                <a16:creationId xmlns:a16="http://schemas.microsoft.com/office/drawing/2014/main" id="{43CC2BD1-115C-CE34-766F-72B1F9A2AE2E}"/>
              </a:ext>
            </a:extLst>
          </p:cNvPr>
          <p:cNvPicPr>
            <a:picLocks noGrp="1" noChangeAspect="1"/>
          </p:cNvPicPr>
          <p:nvPr>
            <p:ph idx="1"/>
          </p:nvPr>
        </p:nvPicPr>
        <p:blipFill>
          <a:blip r:embed="rId2"/>
          <a:stretch>
            <a:fillRect/>
          </a:stretch>
        </p:blipFill>
        <p:spPr>
          <a:xfrm>
            <a:off x="633999" y="860207"/>
            <a:ext cx="6912217" cy="4613903"/>
          </a:xfrm>
          <a:prstGeom prst="rect">
            <a:avLst/>
          </a:prstGeom>
        </p:spPr>
      </p:pic>
      <p:cxnSp>
        <p:nvCxnSpPr>
          <p:cNvPr id="18" name="Straight Connector 17">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951972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47">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BE5BA3-3D14-4CFA-9DDB-9248482CBE53}"/>
              </a:ext>
            </a:extLst>
          </p:cNvPr>
          <p:cNvSpPr>
            <a:spLocks noGrp="1"/>
          </p:cNvSpPr>
          <p:nvPr>
            <p:ph type="title"/>
          </p:nvPr>
        </p:nvSpPr>
        <p:spPr>
          <a:xfrm>
            <a:off x="7239014" y="525982"/>
            <a:ext cx="4282983" cy="1200361"/>
          </a:xfrm>
        </p:spPr>
        <p:txBody>
          <a:bodyPr anchor="b">
            <a:normAutofit/>
          </a:bodyPr>
          <a:lstStyle/>
          <a:p>
            <a:r>
              <a:rPr lang="en-US" sz="3600"/>
              <a:t>Contact Me	</a:t>
            </a:r>
            <a:endParaRPr lang="en-IN" sz="3600"/>
          </a:p>
        </p:txBody>
      </p:sp>
      <p:sp>
        <p:nvSpPr>
          <p:cNvPr id="66" name="Rectangle 49">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5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descr="Logo&#10;&#10;Description automatically generated">
            <a:extLst>
              <a:ext uri="{FF2B5EF4-FFF2-40B4-BE49-F238E27FC236}">
                <a16:creationId xmlns:a16="http://schemas.microsoft.com/office/drawing/2014/main" id="{1368364E-E78C-4AD6-AD3D-B975FF656F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244" y="1195023"/>
            <a:ext cx="5628018" cy="4235083"/>
          </a:xfrm>
          <a:prstGeom prst="rect">
            <a:avLst/>
          </a:prstGeom>
        </p:spPr>
      </p:pic>
      <p:sp>
        <p:nvSpPr>
          <p:cNvPr id="68" name="Rectangle 53">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55">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8" name="Content Placeholder 2">
            <a:extLst>
              <a:ext uri="{FF2B5EF4-FFF2-40B4-BE49-F238E27FC236}">
                <a16:creationId xmlns:a16="http://schemas.microsoft.com/office/drawing/2014/main" id="{FC65EEBD-5589-48DB-A356-9E3C0495B2F7}"/>
              </a:ext>
            </a:extLst>
          </p:cNvPr>
          <p:cNvGraphicFramePr>
            <a:graphicFrameLocks noGrp="1"/>
          </p:cNvGraphicFramePr>
          <p:nvPr>
            <p:ph idx="1"/>
          </p:nvPr>
        </p:nvGraphicFramePr>
        <p:xfrm>
          <a:off x="7239012" y="2031101"/>
          <a:ext cx="4282984" cy="35119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3445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5B7AB-CBB4-460A-AAE1-8AB6A2480812}"/>
              </a:ext>
            </a:extLst>
          </p:cNvPr>
          <p:cNvSpPr>
            <a:spLocks noGrp="1"/>
          </p:cNvSpPr>
          <p:nvPr>
            <p:ph type="title"/>
          </p:nvPr>
        </p:nvSpPr>
        <p:spPr>
          <a:xfrm>
            <a:off x="838200" y="365125"/>
            <a:ext cx="10515600" cy="1325563"/>
          </a:xfrm>
        </p:spPr>
        <p:txBody>
          <a:bodyPr/>
          <a:lstStyle/>
          <a:p>
            <a:r>
              <a:rPr lang="en-US" dirty="0"/>
              <a:t>Pure and Impure Functions</a:t>
            </a:r>
          </a:p>
        </p:txBody>
      </p:sp>
      <p:sp>
        <p:nvSpPr>
          <p:cNvPr id="3" name="Content Placeholder 2">
            <a:extLst>
              <a:ext uri="{FF2B5EF4-FFF2-40B4-BE49-F238E27FC236}">
                <a16:creationId xmlns:a16="http://schemas.microsoft.com/office/drawing/2014/main" id="{EF9B0E31-A60A-4A47-B1E9-F174A2E65C1A}"/>
              </a:ext>
            </a:extLst>
          </p:cNvPr>
          <p:cNvSpPr>
            <a:spLocks noGrp="1"/>
          </p:cNvSpPr>
          <p:nvPr>
            <p:ph idx="1"/>
          </p:nvPr>
        </p:nvSpPr>
        <p:spPr>
          <a:xfrm>
            <a:off x="838200" y="1825625"/>
            <a:ext cx="10515600" cy="4351338"/>
          </a:xfrm>
        </p:spPr>
        <p:txBody>
          <a:bodyPr>
            <a:normAutofit fontScale="92500" lnSpcReduction="20000"/>
          </a:bodyPr>
          <a:lstStyle/>
          <a:p>
            <a:r>
              <a:rPr lang="en-US" dirty="0"/>
              <a:t>A side-effect is any operation your function performs that is not related to computing the final output, including but not limited to:</a:t>
            </a:r>
          </a:p>
          <a:p>
            <a:pPr lvl="1"/>
            <a:r>
              <a:rPr lang="en-US" dirty="0"/>
              <a:t>Modifying a global variable</a:t>
            </a:r>
          </a:p>
          <a:p>
            <a:pPr lvl="1"/>
            <a:r>
              <a:rPr lang="en-US" dirty="0"/>
              <a:t>Modifying an argument</a:t>
            </a:r>
          </a:p>
          <a:p>
            <a:pPr lvl="1"/>
            <a:r>
              <a:rPr lang="en-US" dirty="0"/>
              <a:t>Making HTTP requests</a:t>
            </a:r>
          </a:p>
          <a:p>
            <a:pPr lvl="1"/>
            <a:r>
              <a:rPr lang="en-US" dirty="0"/>
              <a:t>DOM manipulation</a:t>
            </a:r>
          </a:p>
          <a:p>
            <a:pPr lvl="1"/>
            <a:r>
              <a:rPr lang="en-US" dirty="0"/>
              <a:t>Reading/writing files</a:t>
            </a:r>
          </a:p>
          <a:p>
            <a:r>
              <a:rPr lang="en-US" dirty="0"/>
              <a:t>A pure function must both be predictable and without side-effects. If either of these criteria is not met, we're dealing with an impure function.</a:t>
            </a:r>
          </a:p>
          <a:p>
            <a:r>
              <a:rPr lang="en-US" dirty="0"/>
              <a:t>A pure function, returns same result if same arguments are passed in, no matter how many times it runs.</a:t>
            </a:r>
          </a:p>
          <a:p>
            <a:r>
              <a:rPr lang="en-US" dirty="0"/>
              <a:t>An impure function, may return different result if same arguments are passed in, on multiple runs</a:t>
            </a:r>
          </a:p>
        </p:txBody>
      </p:sp>
    </p:spTree>
    <p:extLst>
      <p:ext uri="{BB962C8B-B14F-4D97-AF65-F5344CB8AC3E}">
        <p14:creationId xmlns:p14="http://schemas.microsoft.com/office/powerpoint/2010/main" val="39059091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500CF-73D6-43BE-B492-EE045D1F479A}"/>
              </a:ext>
            </a:extLst>
          </p:cNvPr>
          <p:cNvSpPr>
            <a:spLocks noGrp="1"/>
          </p:cNvSpPr>
          <p:nvPr>
            <p:ph type="title"/>
          </p:nvPr>
        </p:nvSpPr>
        <p:spPr/>
        <p:txBody>
          <a:bodyPr/>
          <a:lstStyle/>
          <a:p>
            <a:r>
              <a:rPr lang="en-IN" dirty="0"/>
              <a:t>IIFE</a:t>
            </a:r>
            <a:endParaRPr lang="en-US" dirty="0"/>
          </a:p>
        </p:txBody>
      </p:sp>
      <p:sp>
        <p:nvSpPr>
          <p:cNvPr id="3" name="Content Placeholder 2">
            <a:extLst>
              <a:ext uri="{FF2B5EF4-FFF2-40B4-BE49-F238E27FC236}">
                <a16:creationId xmlns:a16="http://schemas.microsoft.com/office/drawing/2014/main" id="{222B5808-75FF-4E74-BE39-F13495931DC1}"/>
              </a:ext>
            </a:extLst>
          </p:cNvPr>
          <p:cNvSpPr>
            <a:spLocks noGrp="1"/>
          </p:cNvSpPr>
          <p:nvPr>
            <p:ph idx="1"/>
          </p:nvPr>
        </p:nvSpPr>
        <p:spPr/>
        <p:txBody>
          <a:bodyPr/>
          <a:lstStyle/>
          <a:p>
            <a:r>
              <a:rPr lang="en-US" b="1" dirty="0"/>
              <a:t>Immediately Invoked Function Expression </a:t>
            </a:r>
            <a:r>
              <a:rPr lang="en-US" dirty="0"/>
              <a:t>(IIFE) is one of the most popular design patterns in JavaScript. </a:t>
            </a:r>
          </a:p>
          <a:p>
            <a:r>
              <a:rPr lang="en-US" dirty="0"/>
              <a:t>It is pronounced as, </a:t>
            </a:r>
            <a:r>
              <a:rPr lang="en-US" dirty="0" err="1"/>
              <a:t>iify</a:t>
            </a:r>
            <a:r>
              <a:rPr lang="en-US" dirty="0"/>
              <a:t>.</a:t>
            </a:r>
          </a:p>
          <a:p>
            <a:r>
              <a:rPr lang="en-US" dirty="0"/>
              <a:t>As name suggest, IIFE is a function expression that automatically invokes after completion of the definition. </a:t>
            </a:r>
          </a:p>
          <a:p>
            <a:r>
              <a:rPr lang="en-US" dirty="0"/>
              <a:t>IEFE solves this problem by having its own scope and restricting functions and variables to become global. </a:t>
            </a:r>
          </a:p>
          <a:p>
            <a:r>
              <a:rPr lang="en-US" dirty="0"/>
              <a:t>The functions and variables declare inside IIFE will not pollute global scope even they have same name as global variables &amp; functions. </a:t>
            </a:r>
          </a:p>
        </p:txBody>
      </p:sp>
    </p:spTree>
    <p:extLst>
      <p:ext uri="{BB962C8B-B14F-4D97-AF65-F5344CB8AC3E}">
        <p14:creationId xmlns:p14="http://schemas.microsoft.com/office/powerpoint/2010/main" val="4089342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49C0D-4BEC-2506-07D5-3A610E3D287E}"/>
              </a:ext>
            </a:extLst>
          </p:cNvPr>
          <p:cNvSpPr>
            <a:spLocks noGrp="1"/>
          </p:cNvSpPr>
          <p:nvPr>
            <p:ph type="title"/>
          </p:nvPr>
        </p:nvSpPr>
        <p:spPr/>
        <p:txBody>
          <a:bodyPr/>
          <a:lstStyle/>
          <a:p>
            <a:r>
              <a:rPr lang="en-US" dirty="0"/>
              <a:t>Function Overloading</a:t>
            </a:r>
          </a:p>
        </p:txBody>
      </p:sp>
      <p:sp>
        <p:nvSpPr>
          <p:cNvPr id="3" name="Content Placeholder 2">
            <a:extLst>
              <a:ext uri="{FF2B5EF4-FFF2-40B4-BE49-F238E27FC236}">
                <a16:creationId xmlns:a16="http://schemas.microsoft.com/office/drawing/2014/main" id="{47DCF2CF-160E-8AA7-20E7-4D3E86A0F6DE}"/>
              </a:ext>
            </a:extLst>
          </p:cNvPr>
          <p:cNvSpPr>
            <a:spLocks noGrp="1"/>
          </p:cNvSpPr>
          <p:nvPr>
            <p:ph idx="1"/>
          </p:nvPr>
        </p:nvSpPr>
        <p:spPr/>
        <p:txBody>
          <a:bodyPr/>
          <a:lstStyle/>
          <a:p>
            <a:r>
              <a:rPr lang="en-US" dirty="0"/>
              <a:t>JavaScript does </a:t>
            </a:r>
            <a:r>
              <a:rPr lang="en-US" b="1" dirty="0"/>
              <a:t>not</a:t>
            </a:r>
            <a:r>
              <a:rPr lang="en-US" dirty="0"/>
              <a:t> support function overloading.</a:t>
            </a:r>
          </a:p>
          <a:p>
            <a:r>
              <a:rPr lang="en-US" dirty="0"/>
              <a:t>If we create two function with same name, the second function will overwrite the first function.</a:t>
            </a:r>
          </a:p>
          <a:p>
            <a:r>
              <a:rPr lang="en-US" dirty="0"/>
              <a:t>To handle same function names in JavaScript</a:t>
            </a:r>
          </a:p>
          <a:p>
            <a:pPr lvl="1"/>
            <a:r>
              <a:rPr lang="en-US" dirty="0"/>
              <a:t>The first recommendation is to use a different and self-explanatory name for functions.</a:t>
            </a:r>
          </a:p>
          <a:p>
            <a:pPr lvl="1"/>
            <a:r>
              <a:rPr lang="en-US" dirty="0"/>
              <a:t>Using default values for the parameters.</a:t>
            </a:r>
          </a:p>
          <a:p>
            <a:pPr lvl="1"/>
            <a:r>
              <a:rPr lang="en-US" dirty="0"/>
              <a:t>Checking the number of arguments and type of arguments.</a:t>
            </a:r>
          </a:p>
          <a:p>
            <a:pPr lvl="1"/>
            <a:r>
              <a:rPr lang="en-US" dirty="0"/>
              <a:t>Passing the last parameter to describe the kind of option the function should perform. We can use switch or if...else to perform the required operation.</a:t>
            </a:r>
          </a:p>
        </p:txBody>
      </p:sp>
    </p:spTree>
    <p:extLst>
      <p:ext uri="{BB962C8B-B14F-4D97-AF65-F5344CB8AC3E}">
        <p14:creationId xmlns:p14="http://schemas.microsoft.com/office/powerpoint/2010/main" val="1262168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D8393B-BAEE-3917-6E4E-099686332ECC}"/>
              </a:ext>
            </a:extLst>
          </p:cNvPr>
          <p:cNvSpPr/>
          <p:nvPr/>
        </p:nvSpPr>
        <p:spPr>
          <a:xfrm>
            <a:off x="7667073" y="1113905"/>
            <a:ext cx="2909456"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SERVER</a:t>
            </a:r>
          </a:p>
        </p:txBody>
      </p:sp>
      <p:cxnSp>
        <p:nvCxnSpPr>
          <p:cNvPr id="5" name="Connector: Elbow 4">
            <a:extLst>
              <a:ext uri="{FF2B5EF4-FFF2-40B4-BE49-F238E27FC236}">
                <a16:creationId xmlns:a16="http://schemas.microsoft.com/office/drawing/2014/main" id="{A8B20174-CA12-A690-7DC1-A71ECB429798}"/>
              </a:ext>
            </a:extLst>
          </p:cNvPr>
          <p:cNvCxnSpPr>
            <a:cxnSpLocks/>
          </p:cNvCxnSpPr>
          <p:nvPr/>
        </p:nvCxnSpPr>
        <p:spPr>
          <a:xfrm rot="16200000" flipH="1">
            <a:off x="10389174" y="4485034"/>
            <a:ext cx="1126625" cy="75191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Connector: Elbow 5">
            <a:extLst>
              <a:ext uri="{FF2B5EF4-FFF2-40B4-BE49-F238E27FC236}">
                <a16:creationId xmlns:a16="http://schemas.microsoft.com/office/drawing/2014/main" id="{32B8EC30-DE1F-9197-DE7B-0719CB389DB7}"/>
              </a:ext>
            </a:extLst>
          </p:cNvPr>
          <p:cNvCxnSpPr/>
          <p:nvPr/>
        </p:nvCxnSpPr>
        <p:spPr>
          <a:xfrm rot="16200000" flipV="1">
            <a:off x="9842041" y="4163489"/>
            <a:ext cx="2402527" cy="9335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Flowchart: Magnetic Disk 6">
            <a:extLst>
              <a:ext uri="{FF2B5EF4-FFF2-40B4-BE49-F238E27FC236}">
                <a16:creationId xmlns:a16="http://schemas.microsoft.com/office/drawing/2014/main" id="{56E3C433-4592-813F-5CBF-5D46021F3AC2}"/>
              </a:ext>
            </a:extLst>
          </p:cNvPr>
          <p:cNvSpPr/>
          <p:nvPr/>
        </p:nvSpPr>
        <p:spPr>
          <a:xfrm>
            <a:off x="10922061" y="5424303"/>
            <a:ext cx="1176036" cy="1221671"/>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a:t>DB</a:t>
            </a:r>
          </a:p>
        </p:txBody>
      </p:sp>
      <p:sp>
        <p:nvSpPr>
          <p:cNvPr id="8" name="Rectangle 7">
            <a:extLst>
              <a:ext uri="{FF2B5EF4-FFF2-40B4-BE49-F238E27FC236}">
                <a16:creationId xmlns:a16="http://schemas.microsoft.com/office/drawing/2014/main" id="{7D9CF262-BB11-0D57-272A-08895BD3B64C}"/>
              </a:ext>
            </a:extLst>
          </p:cNvPr>
          <p:cNvSpPr/>
          <p:nvPr/>
        </p:nvSpPr>
        <p:spPr>
          <a:xfrm>
            <a:off x="172141" y="1113905"/>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BROWSER</a:t>
            </a:r>
          </a:p>
        </p:txBody>
      </p:sp>
      <p:cxnSp>
        <p:nvCxnSpPr>
          <p:cNvPr id="9" name="Straight Arrow Connector 8">
            <a:extLst>
              <a:ext uri="{FF2B5EF4-FFF2-40B4-BE49-F238E27FC236}">
                <a16:creationId xmlns:a16="http://schemas.microsoft.com/office/drawing/2014/main" id="{A9F8AA03-D1CC-10AB-EB35-9381E1FC90E6}"/>
              </a:ext>
            </a:extLst>
          </p:cNvPr>
          <p:cNvCxnSpPr>
            <a:cxnSpLocks/>
          </p:cNvCxnSpPr>
          <p:nvPr/>
        </p:nvCxnSpPr>
        <p:spPr>
          <a:xfrm>
            <a:off x="3376980" y="1677880"/>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94078E1-A582-1EA3-96B5-EE6453DC027B}"/>
              </a:ext>
            </a:extLst>
          </p:cNvPr>
          <p:cNvSpPr txBox="1"/>
          <p:nvPr/>
        </p:nvSpPr>
        <p:spPr>
          <a:xfrm>
            <a:off x="4726386" y="1321411"/>
            <a:ext cx="1266629" cy="369332"/>
          </a:xfrm>
          <a:prstGeom prst="rect">
            <a:avLst/>
          </a:prstGeom>
          <a:noFill/>
        </p:spPr>
        <p:txBody>
          <a:bodyPr wrap="none" rtlCol="0">
            <a:spAutoFit/>
          </a:bodyPr>
          <a:lstStyle/>
          <a:p>
            <a:r>
              <a:rPr lang="en-IN" dirty="0"/>
              <a:t>HTTP + URL</a:t>
            </a:r>
          </a:p>
        </p:txBody>
      </p:sp>
      <p:cxnSp>
        <p:nvCxnSpPr>
          <p:cNvPr id="11" name="Straight Arrow Connector 10">
            <a:extLst>
              <a:ext uri="{FF2B5EF4-FFF2-40B4-BE49-F238E27FC236}">
                <a16:creationId xmlns:a16="http://schemas.microsoft.com/office/drawing/2014/main" id="{5202BFEF-DBA9-88B6-9311-07EC66A6909E}"/>
              </a:ext>
            </a:extLst>
          </p:cNvPr>
          <p:cNvCxnSpPr/>
          <p:nvPr/>
        </p:nvCxnSpPr>
        <p:spPr>
          <a:xfrm flipH="1">
            <a:off x="3365924" y="2021488"/>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1A90778-1E93-265E-9421-5E0CD95CD2FF}"/>
              </a:ext>
            </a:extLst>
          </p:cNvPr>
          <p:cNvSpPr/>
          <p:nvPr/>
        </p:nvSpPr>
        <p:spPr>
          <a:xfrm>
            <a:off x="4643503" y="2034350"/>
            <a:ext cx="1398140" cy="369332"/>
          </a:xfrm>
          <a:prstGeom prst="rect">
            <a:avLst/>
          </a:prstGeom>
        </p:spPr>
        <p:txBody>
          <a:bodyPr wrap="none">
            <a:spAutoFit/>
          </a:bodyPr>
          <a:lstStyle/>
          <a:p>
            <a:r>
              <a:rPr lang="en-IN" dirty="0"/>
              <a:t>HTML + CSS </a:t>
            </a:r>
          </a:p>
        </p:txBody>
      </p:sp>
      <p:grpSp>
        <p:nvGrpSpPr>
          <p:cNvPr id="13" name="Group 12">
            <a:extLst>
              <a:ext uri="{FF2B5EF4-FFF2-40B4-BE49-F238E27FC236}">
                <a16:creationId xmlns:a16="http://schemas.microsoft.com/office/drawing/2014/main" id="{24F56364-A0D7-2A1A-CEE5-BC5C9FB85D02}"/>
              </a:ext>
            </a:extLst>
          </p:cNvPr>
          <p:cNvGrpSpPr/>
          <p:nvPr/>
        </p:nvGrpSpPr>
        <p:grpSpPr>
          <a:xfrm>
            <a:off x="7810595" y="1906144"/>
            <a:ext cx="1262108" cy="898124"/>
            <a:chOff x="8762260" y="1677880"/>
            <a:chExt cx="1262108" cy="898124"/>
          </a:xfrm>
        </p:grpSpPr>
        <p:sp>
          <p:nvSpPr>
            <p:cNvPr id="14" name="Rectangle: Rounded Corners 13">
              <a:extLst>
                <a:ext uri="{FF2B5EF4-FFF2-40B4-BE49-F238E27FC236}">
                  <a16:creationId xmlns:a16="http://schemas.microsoft.com/office/drawing/2014/main" id="{8AB17524-21CE-4856-5213-3C50F2FBD84F}"/>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AAD3B653-C297-0C61-D273-B359E90DB6EE}"/>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Server PAGES</a:t>
              </a:r>
            </a:p>
          </p:txBody>
        </p:sp>
      </p:grpSp>
      <p:grpSp>
        <p:nvGrpSpPr>
          <p:cNvPr id="16" name="Group 15">
            <a:extLst>
              <a:ext uri="{FF2B5EF4-FFF2-40B4-BE49-F238E27FC236}">
                <a16:creationId xmlns:a16="http://schemas.microsoft.com/office/drawing/2014/main" id="{6347486F-F245-D8BE-7D07-FF47F62E2023}"/>
              </a:ext>
            </a:extLst>
          </p:cNvPr>
          <p:cNvGrpSpPr/>
          <p:nvPr/>
        </p:nvGrpSpPr>
        <p:grpSpPr>
          <a:xfrm>
            <a:off x="9193562" y="1919007"/>
            <a:ext cx="1262108" cy="898124"/>
            <a:chOff x="8762260" y="1677880"/>
            <a:chExt cx="1262108" cy="898124"/>
          </a:xfrm>
        </p:grpSpPr>
        <p:sp>
          <p:nvSpPr>
            <p:cNvPr id="17" name="Rectangle: Rounded Corners 16">
              <a:extLst>
                <a:ext uri="{FF2B5EF4-FFF2-40B4-BE49-F238E27FC236}">
                  <a16:creationId xmlns:a16="http://schemas.microsoft.com/office/drawing/2014/main" id="{9A728DA0-FFE8-93DA-E3A0-0CE606DAE29D}"/>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2CF3FFAD-32BB-A48C-2FCE-44B2E6420191}"/>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CSS</a:t>
              </a:r>
            </a:p>
          </p:txBody>
        </p:sp>
      </p:grpSp>
      <p:cxnSp>
        <p:nvCxnSpPr>
          <p:cNvPr id="19" name="Straight Connector 18">
            <a:extLst>
              <a:ext uri="{FF2B5EF4-FFF2-40B4-BE49-F238E27FC236}">
                <a16:creationId xmlns:a16="http://schemas.microsoft.com/office/drawing/2014/main" id="{FF068999-1097-D4E0-283E-5F5EC1F7CAAA}"/>
              </a:ext>
            </a:extLst>
          </p:cNvPr>
          <p:cNvCxnSpPr/>
          <p:nvPr/>
        </p:nvCxnSpPr>
        <p:spPr>
          <a:xfrm>
            <a:off x="7667073" y="3305368"/>
            <a:ext cx="2909456" cy="0"/>
          </a:xfrm>
          <a:prstGeom prst="line">
            <a:avLst/>
          </a:prstGeom>
        </p:spPr>
        <p:style>
          <a:lnRef idx="1">
            <a:schemeClr val="accent4"/>
          </a:lnRef>
          <a:fillRef idx="0">
            <a:schemeClr val="accent4"/>
          </a:fillRef>
          <a:effectRef idx="0">
            <a:schemeClr val="accent4"/>
          </a:effectRef>
          <a:fontRef idx="minor">
            <a:schemeClr val="tx1"/>
          </a:fontRef>
        </p:style>
      </p:cxnSp>
      <p:sp>
        <p:nvSpPr>
          <p:cNvPr id="20" name="TextBox 19">
            <a:extLst>
              <a:ext uri="{FF2B5EF4-FFF2-40B4-BE49-F238E27FC236}">
                <a16:creationId xmlns:a16="http://schemas.microsoft.com/office/drawing/2014/main" id="{1F97CEFF-F849-8BEB-E9CD-64543ECB1B3C}"/>
              </a:ext>
            </a:extLst>
          </p:cNvPr>
          <p:cNvSpPr txBox="1"/>
          <p:nvPr/>
        </p:nvSpPr>
        <p:spPr>
          <a:xfrm>
            <a:off x="8511395" y="3669977"/>
            <a:ext cx="1122615" cy="1754326"/>
          </a:xfrm>
          <a:prstGeom prst="rect">
            <a:avLst/>
          </a:prstGeom>
          <a:noFill/>
        </p:spPr>
        <p:txBody>
          <a:bodyPr wrap="none" rtlCol="0">
            <a:spAutoFit/>
          </a:bodyPr>
          <a:lstStyle/>
          <a:p>
            <a:r>
              <a:rPr lang="en-IN" dirty="0">
                <a:solidFill>
                  <a:schemeClr val="bg1"/>
                </a:solidFill>
              </a:rPr>
              <a:t>ASP</a:t>
            </a:r>
          </a:p>
          <a:p>
            <a:r>
              <a:rPr lang="en-IN" dirty="0">
                <a:solidFill>
                  <a:schemeClr val="bg1"/>
                </a:solidFill>
              </a:rPr>
              <a:t>ASP .NET</a:t>
            </a:r>
          </a:p>
          <a:p>
            <a:r>
              <a:rPr lang="en-IN" dirty="0">
                <a:solidFill>
                  <a:schemeClr val="bg1"/>
                </a:solidFill>
              </a:rPr>
              <a:t>JSP</a:t>
            </a:r>
          </a:p>
          <a:p>
            <a:r>
              <a:rPr lang="en-IN" dirty="0">
                <a:solidFill>
                  <a:schemeClr val="bg1"/>
                </a:solidFill>
              </a:rPr>
              <a:t>PHP</a:t>
            </a:r>
          </a:p>
          <a:p>
            <a:r>
              <a:rPr lang="en-IN" dirty="0">
                <a:solidFill>
                  <a:schemeClr val="bg1"/>
                </a:solidFill>
              </a:rPr>
              <a:t>Ruby</a:t>
            </a:r>
          </a:p>
          <a:p>
            <a:r>
              <a:rPr lang="en-IN" dirty="0">
                <a:solidFill>
                  <a:schemeClr val="bg1"/>
                </a:solidFill>
              </a:rPr>
              <a:t>Express JS</a:t>
            </a:r>
          </a:p>
        </p:txBody>
      </p:sp>
      <p:sp>
        <p:nvSpPr>
          <p:cNvPr id="21" name="Rectangle 20">
            <a:extLst>
              <a:ext uri="{FF2B5EF4-FFF2-40B4-BE49-F238E27FC236}">
                <a16:creationId xmlns:a16="http://schemas.microsoft.com/office/drawing/2014/main" id="{AA0FC47C-2F20-2FAA-4D3B-14AD20ABB482}"/>
              </a:ext>
            </a:extLst>
          </p:cNvPr>
          <p:cNvSpPr/>
          <p:nvPr/>
        </p:nvSpPr>
        <p:spPr>
          <a:xfrm>
            <a:off x="172141" y="1628001"/>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NAVIGATION</a:t>
            </a:r>
          </a:p>
        </p:txBody>
      </p:sp>
      <p:sp>
        <p:nvSpPr>
          <p:cNvPr id="22" name="Rectangle: Rounded Corners 21">
            <a:extLst>
              <a:ext uri="{FF2B5EF4-FFF2-40B4-BE49-F238E27FC236}">
                <a16:creationId xmlns:a16="http://schemas.microsoft.com/office/drawing/2014/main" id="{597ABFF3-8280-6B17-8F6B-33C5593EC25D}"/>
              </a:ext>
            </a:extLst>
          </p:cNvPr>
          <p:cNvSpPr/>
          <p:nvPr/>
        </p:nvSpPr>
        <p:spPr>
          <a:xfrm>
            <a:off x="365028" y="244829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3" name="Rectangle: Rounded Corners 22">
            <a:extLst>
              <a:ext uri="{FF2B5EF4-FFF2-40B4-BE49-F238E27FC236}">
                <a16:creationId xmlns:a16="http://schemas.microsoft.com/office/drawing/2014/main" id="{699F0395-6AE3-AA08-3B31-38A8EC4FBF19}"/>
              </a:ext>
            </a:extLst>
          </p:cNvPr>
          <p:cNvSpPr/>
          <p:nvPr/>
        </p:nvSpPr>
        <p:spPr>
          <a:xfrm>
            <a:off x="1383462" y="244829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4" name="Rectangle: Rounded Corners 23">
            <a:extLst>
              <a:ext uri="{FF2B5EF4-FFF2-40B4-BE49-F238E27FC236}">
                <a16:creationId xmlns:a16="http://schemas.microsoft.com/office/drawing/2014/main" id="{20CDED2B-9F05-EE22-1C14-7EEF34DC7D96}"/>
              </a:ext>
            </a:extLst>
          </p:cNvPr>
          <p:cNvSpPr/>
          <p:nvPr/>
        </p:nvSpPr>
        <p:spPr>
          <a:xfrm>
            <a:off x="2396870" y="2437699"/>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5" name="Rectangle: Rounded Corners 24">
            <a:extLst>
              <a:ext uri="{FF2B5EF4-FFF2-40B4-BE49-F238E27FC236}">
                <a16:creationId xmlns:a16="http://schemas.microsoft.com/office/drawing/2014/main" id="{3714E27C-A983-8466-558F-01E195FE7C4B}"/>
              </a:ext>
            </a:extLst>
          </p:cNvPr>
          <p:cNvSpPr/>
          <p:nvPr/>
        </p:nvSpPr>
        <p:spPr>
          <a:xfrm>
            <a:off x="365028" y="3469412"/>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cxnSp>
        <p:nvCxnSpPr>
          <p:cNvPr id="26" name="Straight Arrow Connector 25">
            <a:extLst>
              <a:ext uri="{FF2B5EF4-FFF2-40B4-BE49-F238E27FC236}">
                <a16:creationId xmlns:a16="http://schemas.microsoft.com/office/drawing/2014/main" id="{A637EC6F-061B-A5BE-6864-1A2A071A4F34}"/>
              </a:ext>
            </a:extLst>
          </p:cNvPr>
          <p:cNvCxnSpPr/>
          <p:nvPr/>
        </p:nvCxnSpPr>
        <p:spPr>
          <a:xfrm flipH="1">
            <a:off x="3365924" y="4220937"/>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A03E19B-704E-99A8-EA0B-BB8FBB725A82}"/>
              </a:ext>
            </a:extLst>
          </p:cNvPr>
          <p:cNvSpPr txBox="1"/>
          <p:nvPr/>
        </p:nvSpPr>
        <p:spPr>
          <a:xfrm>
            <a:off x="4715330" y="3469412"/>
            <a:ext cx="1266629" cy="369332"/>
          </a:xfrm>
          <a:prstGeom prst="rect">
            <a:avLst/>
          </a:prstGeom>
          <a:noFill/>
        </p:spPr>
        <p:txBody>
          <a:bodyPr wrap="none" rtlCol="0">
            <a:spAutoFit/>
          </a:bodyPr>
          <a:lstStyle/>
          <a:p>
            <a:r>
              <a:rPr lang="en-IN" dirty="0"/>
              <a:t>HTTP + URL</a:t>
            </a:r>
          </a:p>
        </p:txBody>
      </p:sp>
      <p:sp>
        <p:nvSpPr>
          <p:cNvPr id="28" name="Rectangle 27">
            <a:extLst>
              <a:ext uri="{FF2B5EF4-FFF2-40B4-BE49-F238E27FC236}">
                <a16:creationId xmlns:a16="http://schemas.microsoft.com/office/drawing/2014/main" id="{25095E70-D891-8D5B-ADF5-3005869E4CAD}"/>
              </a:ext>
            </a:extLst>
          </p:cNvPr>
          <p:cNvSpPr/>
          <p:nvPr/>
        </p:nvSpPr>
        <p:spPr>
          <a:xfrm>
            <a:off x="4715330" y="4233799"/>
            <a:ext cx="1345240" cy="369332"/>
          </a:xfrm>
          <a:prstGeom prst="rect">
            <a:avLst/>
          </a:prstGeom>
        </p:spPr>
        <p:txBody>
          <a:bodyPr wrap="none">
            <a:spAutoFit/>
          </a:bodyPr>
          <a:lstStyle/>
          <a:p>
            <a:r>
              <a:rPr lang="en-IN"/>
              <a:t>HTML + CSS </a:t>
            </a:r>
          </a:p>
        </p:txBody>
      </p:sp>
      <p:grpSp>
        <p:nvGrpSpPr>
          <p:cNvPr id="29" name="Group 28">
            <a:extLst>
              <a:ext uri="{FF2B5EF4-FFF2-40B4-BE49-F238E27FC236}">
                <a16:creationId xmlns:a16="http://schemas.microsoft.com/office/drawing/2014/main" id="{9E076F8C-0941-2AD9-6D51-3A8AEFAD19F1}"/>
              </a:ext>
            </a:extLst>
          </p:cNvPr>
          <p:cNvGrpSpPr/>
          <p:nvPr/>
        </p:nvGrpSpPr>
        <p:grpSpPr>
          <a:xfrm>
            <a:off x="3467802" y="4432944"/>
            <a:ext cx="828000" cy="828000"/>
            <a:chOff x="4936328" y="4218830"/>
            <a:chExt cx="828000" cy="828000"/>
          </a:xfrm>
        </p:grpSpPr>
        <p:sp>
          <p:nvSpPr>
            <p:cNvPr id="30" name="Arc 29">
              <a:extLst>
                <a:ext uri="{FF2B5EF4-FFF2-40B4-BE49-F238E27FC236}">
                  <a16:creationId xmlns:a16="http://schemas.microsoft.com/office/drawing/2014/main" id="{A1001E98-87F8-65AC-1994-45F70C694C7A}"/>
                </a:ext>
              </a:extLst>
            </p:cNvPr>
            <p:cNvSpPr/>
            <p:nvPr/>
          </p:nvSpPr>
          <p:spPr>
            <a:xfrm rot="16418204">
              <a:off x="4936328" y="4218830"/>
              <a:ext cx="828000" cy="828000"/>
            </a:xfrm>
            <a:prstGeom prst="arc">
              <a:avLst>
                <a:gd name="adj1" fmla="val 16200000"/>
                <a:gd name="adj2" fmla="val 14532720"/>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1" name="TextBox 30">
              <a:extLst>
                <a:ext uri="{FF2B5EF4-FFF2-40B4-BE49-F238E27FC236}">
                  <a16:creationId xmlns:a16="http://schemas.microsoft.com/office/drawing/2014/main" id="{F6B4E7E8-0701-A1B7-141B-895CC0164A9C}"/>
                </a:ext>
              </a:extLst>
            </p:cNvPr>
            <p:cNvSpPr txBox="1"/>
            <p:nvPr/>
          </p:nvSpPr>
          <p:spPr>
            <a:xfrm>
              <a:off x="5001333" y="4357798"/>
              <a:ext cx="755913" cy="523220"/>
            </a:xfrm>
            <a:prstGeom prst="rect">
              <a:avLst/>
            </a:prstGeom>
            <a:noFill/>
          </p:spPr>
          <p:txBody>
            <a:bodyPr wrap="none" rtlCol="0">
              <a:spAutoFit/>
            </a:bodyPr>
            <a:lstStyle/>
            <a:p>
              <a:r>
                <a:rPr lang="en-IN" sz="1400" b="1" dirty="0">
                  <a:solidFill>
                    <a:srgbClr val="FF0000"/>
                  </a:solidFill>
                </a:rPr>
                <a:t>Page</a:t>
              </a:r>
            </a:p>
            <a:p>
              <a:r>
                <a:rPr lang="en-IN" sz="1400" b="1" dirty="0">
                  <a:solidFill>
                    <a:srgbClr val="FF0000"/>
                  </a:solidFill>
                </a:rPr>
                <a:t>Reload!</a:t>
              </a:r>
            </a:p>
          </p:txBody>
        </p:sp>
      </p:grpSp>
      <p:cxnSp>
        <p:nvCxnSpPr>
          <p:cNvPr id="32" name="Straight Arrow Connector 31">
            <a:extLst>
              <a:ext uri="{FF2B5EF4-FFF2-40B4-BE49-F238E27FC236}">
                <a16:creationId xmlns:a16="http://schemas.microsoft.com/office/drawing/2014/main" id="{640A9F20-0B28-5149-8781-C5247CE9EC28}"/>
              </a:ext>
            </a:extLst>
          </p:cNvPr>
          <p:cNvCxnSpPr>
            <a:cxnSpLocks/>
          </p:cNvCxnSpPr>
          <p:nvPr/>
        </p:nvCxnSpPr>
        <p:spPr>
          <a:xfrm>
            <a:off x="3365924" y="3831911"/>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30682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F4F7C-1097-B8B9-07B1-E185A8914B7D}"/>
              </a:ext>
            </a:extLst>
          </p:cNvPr>
          <p:cNvSpPr>
            <a:spLocks noGrp="1"/>
          </p:cNvSpPr>
          <p:nvPr>
            <p:ph type="title"/>
          </p:nvPr>
        </p:nvSpPr>
        <p:spPr/>
        <p:txBody>
          <a:bodyPr/>
          <a:lstStyle/>
          <a:p>
            <a:r>
              <a:rPr lang="en-US" dirty="0"/>
              <a:t>Callback</a:t>
            </a:r>
          </a:p>
        </p:txBody>
      </p:sp>
      <p:sp>
        <p:nvSpPr>
          <p:cNvPr id="3" name="Content Placeholder 2">
            <a:extLst>
              <a:ext uri="{FF2B5EF4-FFF2-40B4-BE49-F238E27FC236}">
                <a16:creationId xmlns:a16="http://schemas.microsoft.com/office/drawing/2014/main" id="{DBC39B25-CB8D-2CD8-EB0A-2234E9542D97}"/>
              </a:ext>
            </a:extLst>
          </p:cNvPr>
          <p:cNvSpPr>
            <a:spLocks noGrp="1"/>
          </p:cNvSpPr>
          <p:nvPr>
            <p:ph idx="1"/>
          </p:nvPr>
        </p:nvSpPr>
        <p:spPr/>
        <p:txBody>
          <a:bodyPr>
            <a:normAutofit/>
          </a:bodyPr>
          <a:lstStyle/>
          <a:p>
            <a:r>
              <a:rPr lang="en-US" dirty="0"/>
              <a:t>A callback is a function that is passed as an argument to another function, which is expected to invoke it either immediately or at some point in the future. </a:t>
            </a:r>
          </a:p>
          <a:p>
            <a:r>
              <a:rPr lang="en-US" dirty="0"/>
              <a:t>Callbacks can be seen as a form of the continuation-passing style (CPS), in which control is passed explicitly in the form of a continuation; in this case the callback passed as an argument represents a continuation.</a:t>
            </a:r>
          </a:p>
          <a:p>
            <a:r>
              <a:rPr lang="en-US" dirty="0"/>
              <a:t>There are two types of callbacks. </a:t>
            </a:r>
          </a:p>
          <a:p>
            <a:pPr lvl="1"/>
            <a:r>
              <a:rPr lang="en-US" dirty="0"/>
              <a:t>A callback passed to a function can be invoked </a:t>
            </a:r>
            <a:r>
              <a:rPr lang="en-US" b="1" dirty="0"/>
              <a:t>synchronously </a:t>
            </a:r>
            <a:r>
              <a:rPr lang="en-US" dirty="0"/>
              <a:t>before return</a:t>
            </a:r>
          </a:p>
          <a:p>
            <a:pPr lvl="1"/>
            <a:r>
              <a:rPr lang="en-US" dirty="0"/>
              <a:t>Or it can be deferred to execute </a:t>
            </a:r>
            <a:r>
              <a:rPr lang="en-US" b="1" dirty="0"/>
              <a:t>asynchronously</a:t>
            </a:r>
            <a:r>
              <a:rPr lang="en-US" dirty="0"/>
              <a:t> some time after return.</a:t>
            </a:r>
          </a:p>
        </p:txBody>
      </p:sp>
    </p:spTree>
    <p:extLst>
      <p:ext uri="{BB962C8B-B14F-4D97-AF65-F5344CB8AC3E}">
        <p14:creationId xmlns:p14="http://schemas.microsoft.com/office/powerpoint/2010/main" val="22593106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782F2-B8DC-45BE-B43C-6C3AC47F36D1}"/>
              </a:ext>
            </a:extLst>
          </p:cNvPr>
          <p:cNvSpPr>
            <a:spLocks noGrp="1"/>
          </p:cNvSpPr>
          <p:nvPr>
            <p:ph type="title"/>
          </p:nvPr>
        </p:nvSpPr>
        <p:spPr/>
        <p:txBody>
          <a:bodyPr/>
          <a:lstStyle/>
          <a:p>
            <a:r>
              <a:rPr lang="en-IN" dirty="0"/>
              <a:t>Function </a:t>
            </a:r>
            <a:r>
              <a:rPr lang="en-US" dirty="0"/>
              <a:t>Currying</a:t>
            </a:r>
            <a:endParaRPr lang="en-IN" dirty="0"/>
          </a:p>
        </p:txBody>
      </p:sp>
      <p:sp>
        <p:nvSpPr>
          <p:cNvPr id="3" name="Content Placeholder 2">
            <a:extLst>
              <a:ext uri="{FF2B5EF4-FFF2-40B4-BE49-F238E27FC236}">
                <a16:creationId xmlns:a16="http://schemas.microsoft.com/office/drawing/2014/main" id="{B08720C3-FD65-446A-84DE-AB1363729D6D}"/>
              </a:ext>
            </a:extLst>
          </p:cNvPr>
          <p:cNvSpPr>
            <a:spLocks noGrp="1"/>
          </p:cNvSpPr>
          <p:nvPr>
            <p:ph idx="1"/>
          </p:nvPr>
        </p:nvSpPr>
        <p:spPr/>
        <p:txBody>
          <a:bodyPr/>
          <a:lstStyle/>
          <a:p>
            <a:r>
              <a:rPr lang="en-US" dirty="0"/>
              <a:t>Currying is a way of constructing functions that allows partial application of a function’s arguments. </a:t>
            </a:r>
          </a:p>
          <a:p>
            <a:r>
              <a:rPr lang="en-US" dirty="0"/>
              <a:t>What this means is that you can pass all the arguments a function is expecting and get the result or pass a subset of those arguments and get a function back that’s waiting for the rest of the arguments.</a:t>
            </a:r>
            <a:endParaRPr lang="en-IN" dirty="0"/>
          </a:p>
        </p:txBody>
      </p:sp>
    </p:spTree>
    <p:extLst>
      <p:ext uri="{BB962C8B-B14F-4D97-AF65-F5344CB8AC3E}">
        <p14:creationId xmlns:p14="http://schemas.microsoft.com/office/powerpoint/2010/main" val="3262440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EC41A-86B2-46EE-B283-02AD9DC5B528}"/>
              </a:ext>
            </a:extLst>
          </p:cNvPr>
          <p:cNvSpPr>
            <a:spLocks noGrp="1"/>
          </p:cNvSpPr>
          <p:nvPr>
            <p:ph type="title"/>
          </p:nvPr>
        </p:nvSpPr>
        <p:spPr/>
        <p:txBody>
          <a:bodyPr/>
          <a:lstStyle/>
          <a:p>
            <a:r>
              <a:rPr lang="en-US" dirty="0"/>
              <a:t>Closure</a:t>
            </a:r>
            <a:endParaRPr lang="en-IN" dirty="0"/>
          </a:p>
        </p:txBody>
      </p:sp>
      <p:sp>
        <p:nvSpPr>
          <p:cNvPr id="3" name="Content Placeholder 2">
            <a:extLst>
              <a:ext uri="{FF2B5EF4-FFF2-40B4-BE49-F238E27FC236}">
                <a16:creationId xmlns:a16="http://schemas.microsoft.com/office/drawing/2014/main" id="{A393CB53-6674-4F0C-9856-57F54DC4B9C0}"/>
              </a:ext>
            </a:extLst>
          </p:cNvPr>
          <p:cNvSpPr>
            <a:spLocks noGrp="1"/>
          </p:cNvSpPr>
          <p:nvPr>
            <p:ph idx="1"/>
          </p:nvPr>
        </p:nvSpPr>
        <p:spPr/>
        <p:txBody>
          <a:bodyPr/>
          <a:lstStyle/>
          <a:p>
            <a:pPr algn="just"/>
            <a:r>
              <a:rPr lang="en-US" dirty="0">
                <a:solidFill>
                  <a:schemeClr val="accent5">
                    <a:lumMod val="50000"/>
                  </a:schemeClr>
                </a:solidFill>
              </a:rPr>
              <a:t>A closure is a function or reference to a function together with a referencing environment — a table storing a reference to each of the non-local variables of that function.</a:t>
            </a:r>
          </a:p>
          <a:p>
            <a:pPr algn="just"/>
            <a:r>
              <a:rPr lang="en-US" dirty="0">
                <a:solidFill>
                  <a:schemeClr val="accent6">
                    <a:lumMod val="75000"/>
                  </a:schemeClr>
                </a:solidFill>
              </a:rPr>
              <a:t>Closures are functions that refer to independent (free) variables. In other words, the function defined in the closure 'remembers' the environment in which it was created.</a:t>
            </a:r>
          </a:p>
          <a:p>
            <a:pPr algn="just"/>
            <a:r>
              <a:rPr lang="en-US" dirty="0">
                <a:solidFill>
                  <a:srgbClr val="C00000"/>
                </a:solidFill>
              </a:rPr>
              <a:t>A closure is a special kind of object that combines two things: a function, and the environment in which that function was created. The environment consists of any local variables that were in-scope at the time that the closure was created.</a:t>
            </a:r>
            <a:endParaRPr lang="en-IN" dirty="0">
              <a:solidFill>
                <a:srgbClr val="C00000"/>
              </a:solidFill>
            </a:endParaRPr>
          </a:p>
        </p:txBody>
      </p:sp>
    </p:spTree>
    <p:extLst>
      <p:ext uri="{BB962C8B-B14F-4D97-AF65-F5344CB8AC3E}">
        <p14:creationId xmlns:p14="http://schemas.microsoft.com/office/powerpoint/2010/main" val="24517130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4886-297D-4B41-AE7E-F8142C7C926A}"/>
              </a:ext>
            </a:extLst>
          </p:cNvPr>
          <p:cNvSpPr>
            <a:spLocks noGrp="1"/>
          </p:cNvSpPr>
          <p:nvPr>
            <p:ph type="title"/>
          </p:nvPr>
        </p:nvSpPr>
        <p:spPr/>
        <p:txBody>
          <a:bodyPr/>
          <a:lstStyle/>
          <a:p>
            <a:r>
              <a:rPr lang="en-US" dirty="0"/>
              <a:t>JavaScript ‘this’ keyword</a:t>
            </a:r>
          </a:p>
        </p:txBody>
      </p:sp>
      <p:sp>
        <p:nvSpPr>
          <p:cNvPr id="3" name="Content Placeholder 2">
            <a:extLst>
              <a:ext uri="{FF2B5EF4-FFF2-40B4-BE49-F238E27FC236}">
                <a16:creationId xmlns:a16="http://schemas.microsoft.com/office/drawing/2014/main" id="{A71633A0-CF78-4A9B-8679-1F11BE6651B7}"/>
              </a:ext>
            </a:extLst>
          </p:cNvPr>
          <p:cNvSpPr>
            <a:spLocks noGrp="1"/>
          </p:cNvSpPr>
          <p:nvPr>
            <p:ph idx="1"/>
          </p:nvPr>
        </p:nvSpPr>
        <p:spPr/>
        <p:txBody>
          <a:bodyPr>
            <a:normAutofit fontScale="92500" lnSpcReduction="20000"/>
          </a:bodyPr>
          <a:lstStyle/>
          <a:p>
            <a:r>
              <a:rPr lang="en-US" dirty="0"/>
              <a:t>In JavaScript, </a:t>
            </a:r>
            <a:r>
              <a:rPr lang="en-US" b="1" dirty="0"/>
              <a:t>“context” </a:t>
            </a:r>
            <a:r>
              <a:rPr lang="en-US" dirty="0"/>
              <a:t>refers to an object. </a:t>
            </a:r>
          </a:p>
          <a:p>
            <a:r>
              <a:rPr lang="en-US" dirty="0"/>
              <a:t>Within an object, the keyword </a:t>
            </a:r>
            <a:r>
              <a:rPr lang="en-US" b="1" dirty="0"/>
              <a:t>“this” </a:t>
            </a:r>
            <a:r>
              <a:rPr lang="en-US" dirty="0"/>
              <a:t>refers to that object, and provides an interface to the properties and methods that are members of that object. </a:t>
            </a:r>
          </a:p>
          <a:p>
            <a:r>
              <a:rPr lang="en-US" dirty="0"/>
              <a:t>When a function is executed, the keyword “this” refers to the object that the function is executed in.</a:t>
            </a:r>
          </a:p>
          <a:p>
            <a:r>
              <a:rPr lang="en-US" dirty="0"/>
              <a:t>Scenarios</a:t>
            </a:r>
          </a:p>
          <a:p>
            <a:pPr lvl="1"/>
            <a:r>
              <a:rPr lang="en-US" dirty="0"/>
              <a:t>When a function executes in the global context, “this” refers to the global, or “window” object</a:t>
            </a:r>
          </a:p>
          <a:p>
            <a:pPr lvl="1"/>
            <a:r>
              <a:rPr lang="en-US" dirty="0"/>
              <a:t>When a function is a method of an Object, “this” refers to that object (unless it is manually executed in the context of a different object)</a:t>
            </a:r>
          </a:p>
          <a:p>
            <a:pPr lvl="1"/>
            <a:r>
              <a:rPr lang="en-US" dirty="0"/>
              <a:t>When a function executes inside of another function (no matter how deeply nested), “this” refers to the object whose context within which it is executed</a:t>
            </a:r>
          </a:p>
          <a:p>
            <a:pPr lvl="1"/>
            <a:r>
              <a:rPr lang="en-US" dirty="0"/>
              <a:t>When you instantiate a constructor function, inside of the instance object, “this” refers to the instance object</a:t>
            </a:r>
          </a:p>
        </p:txBody>
      </p:sp>
    </p:spTree>
    <p:extLst>
      <p:ext uri="{BB962C8B-B14F-4D97-AF65-F5344CB8AC3E}">
        <p14:creationId xmlns:p14="http://schemas.microsoft.com/office/powerpoint/2010/main" val="33636755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D9380-0EC5-4476-9907-23292D793B85}"/>
              </a:ext>
            </a:extLst>
          </p:cNvPr>
          <p:cNvSpPr>
            <a:spLocks noGrp="1"/>
          </p:cNvSpPr>
          <p:nvPr>
            <p:ph type="title"/>
          </p:nvPr>
        </p:nvSpPr>
        <p:spPr>
          <a:xfrm>
            <a:off x="838200" y="365125"/>
            <a:ext cx="10515600" cy="1325563"/>
          </a:xfrm>
        </p:spPr>
        <p:txBody>
          <a:bodyPr/>
          <a:lstStyle/>
          <a:p>
            <a:r>
              <a:rPr lang="en-IN" dirty="0"/>
              <a:t>Higher Order Functions</a:t>
            </a:r>
          </a:p>
        </p:txBody>
      </p:sp>
      <p:sp>
        <p:nvSpPr>
          <p:cNvPr id="7" name="Content Placeholder 6">
            <a:extLst>
              <a:ext uri="{FF2B5EF4-FFF2-40B4-BE49-F238E27FC236}">
                <a16:creationId xmlns:a16="http://schemas.microsoft.com/office/drawing/2014/main" id="{337BFBE1-3EE2-4D99-BD39-992806226B48}"/>
              </a:ext>
            </a:extLst>
          </p:cNvPr>
          <p:cNvSpPr>
            <a:spLocks noGrp="1"/>
          </p:cNvSpPr>
          <p:nvPr>
            <p:ph idx="1"/>
          </p:nvPr>
        </p:nvSpPr>
        <p:spPr/>
        <p:txBody>
          <a:bodyPr/>
          <a:lstStyle/>
          <a:p>
            <a:r>
              <a:rPr lang="en-US" dirty="0"/>
              <a:t>Functions that operate on other functions, by taking them as arguments and by returning them, are called higher-order functions.</a:t>
            </a:r>
          </a:p>
          <a:p>
            <a:r>
              <a:rPr lang="en-US" dirty="0"/>
              <a:t>Higher-order functions allow us to abstract over actions, not just values. </a:t>
            </a:r>
            <a:endParaRPr lang="en-IN" dirty="0"/>
          </a:p>
        </p:txBody>
      </p:sp>
    </p:spTree>
    <p:extLst>
      <p:ext uri="{BB962C8B-B14F-4D97-AF65-F5344CB8AC3E}">
        <p14:creationId xmlns:p14="http://schemas.microsoft.com/office/powerpoint/2010/main" val="9148369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530B0-EACD-4184-A960-B82E4A000028}"/>
              </a:ext>
            </a:extLst>
          </p:cNvPr>
          <p:cNvSpPr>
            <a:spLocks noGrp="1"/>
          </p:cNvSpPr>
          <p:nvPr>
            <p:ph type="title"/>
          </p:nvPr>
        </p:nvSpPr>
        <p:spPr/>
        <p:txBody>
          <a:bodyPr/>
          <a:lstStyle/>
          <a:p>
            <a:r>
              <a:rPr lang="en-US" dirty="0"/>
              <a:t>JSON</a:t>
            </a:r>
          </a:p>
        </p:txBody>
      </p:sp>
      <p:sp>
        <p:nvSpPr>
          <p:cNvPr id="3" name="Content Placeholder 2">
            <a:extLst>
              <a:ext uri="{FF2B5EF4-FFF2-40B4-BE49-F238E27FC236}">
                <a16:creationId xmlns:a16="http://schemas.microsoft.com/office/drawing/2014/main" id="{CADB3E59-AE02-4EF7-A270-896EFEC21FC5}"/>
              </a:ext>
            </a:extLst>
          </p:cNvPr>
          <p:cNvSpPr>
            <a:spLocks noGrp="1"/>
          </p:cNvSpPr>
          <p:nvPr>
            <p:ph idx="1"/>
          </p:nvPr>
        </p:nvSpPr>
        <p:spPr/>
        <p:txBody>
          <a:bodyPr>
            <a:normAutofit fontScale="92500" lnSpcReduction="10000"/>
          </a:bodyPr>
          <a:lstStyle/>
          <a:p>
            <a:r>
              <a:rPr lang="en-US" dirty="0"/>
              <a:t>JSON is a format for storing and transporting data.</a:t>
            </a:r>
          </a:p>
          <a:p>
            <a:r>
              <a:rPr lang="en-US" dirty="0"/>
              <a:t>JSON is often used when data is sent from a server to a web page.</a:t>
            </a:r>
          </a:p>
          <a:p>
            <a:r>
              <a:rPr lang="en-US" dirty="0"/>
              <a:t>What is JSON?</a:t>
            </a:r>
          </a:p>
          <a:p>
            <a:pPr lvl="1"/>
            <a:r>
              <a:rPr lang="en-US" dirty="0"/>
              <a:t>JSON stands for JavaScript Object Notation</a:t>
            </a:r>
          </a:p>
          <a:p>
            <a:pPr lvl="1"/>
            <a:r>
              <a:rPr lang="en-US" dirty="0"/>
              <a:t>JSON is a lightweight data interchange format</a:t>
            </a:r>
          </a:p>
          <a:p>
            <a:pPr lvl="1"/>
            <a:r>
              <a:rPr lang="en-US" dirty="0"/>
              <a:t>JSON is language independent *</a:t>
            </a:r>
          </a:p>
          <a:p>
            <a:pPr lvl="1"/>
            <a:r>
              <a:rPr lang="en-US" dirty="0"/>
              <a:t>JSON is "self-describing" and easy to understand</a:t>
            </a:r>
          </a:p>
          <a:p>
            <a:r>
              <a:rPr lang="en-US" dirty="0"/>
              <a:t>The JSON syntax is derived from JavaScript object notation syntax, but the JSON format is text only. </a:t>
            </a:r>
          </a:p>
          <a:p>
            <a:r>
              <a:rPr lang="en-US" dirty="0"/>
              <a:t>Code for reading and generating JSON data can be written in any programming language.</a:t>
            </a:r>
          </a:p>
        </p:txBody>
      </p:sp>
    </p:spTree>
    <p:extLst>
      <p:ext uri="{BB962C8B-B14F-4D97-AF65-F5344CB8AC3E}">
        <p14:creationId xmlns:p14="http://schemas.microsoft.com/office/powerpoint/2010/main" val="32947962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17FDF-5CBB-4695-B1CC-9B9D3ADAD526}"/>
              </a:ext>
            </a:extLst>
          </p:cNvPr>
          <p:cNvSpPr>
            <a:spLocks noGrp="1"/>
          </p:cNvSpPr>
          <p:nvPr>
            <p:ph type="title"/>
          </p:nvPr>
        </p:nvSpPr>
        <p:spPr/>
        <p:txBody>
          <a:bodyPr/>
          <a:lstStyle/>
          <a:p>
            <a:r>
              <a:rPr lang="en-US" dirty="0"/>
              <a:t>Objects</a:t>
            </a:r>
          </a:p>
        </p:txBody>
      </p:sp>
      <p:sp>
        <p:nvSpPr>
          <p:cNvPr id="3" name="Content Placeholder 2">
            <a:extLst>
              <a:ext uri="{FF2B5EF4-FFF2-40B4-BE49-F238E27FC236}">
                <a16:creationId xmlns:a16="http://schemas.microsoft.com/office/drawing/2014/main" id="{1CAE5A48-9FB2-4875-AEFF-06639DE47387}"/>
              </a:ext>
            </a:extLst>
          </p:cNvPr>
          <p:cNvSpPr>
            <a:spLocks noGrp="1"/>
          </p:cNvSpPr>
          <p:nvPr>
            <p:ph idx="1"/>
          </p:nvPr>
        </p:nvSpPr>
        <p:spPr/>
        <p:txBody>
          <a:bodyPr/>
          <a:lstStyle/>
          <a:p>
            <a:r>
              <a:rPr lang="en-US" dirty="0"/>
              <a:t>A JavaScript object is an entity having state and behavior (properties and method). For example: car, pen, bike, chair, glass, keyboard, monitor etc.</a:t>
            </a:r>
          </a:p>
          <a:p>
            <a:r>
              <a:rPr lang="en-US" dirty="0"/>
              <a:t>JavaScript is an object-based language. Everything is an object in JavaScript.</a:t>
            </a:r>
          </a:p>
          <a:p>
            <a:r>
              <a:rPr lang="en-US" dirty="0"/>
              <a:t>We can create objects directly.</a:t>
            </a:r>
          </a:p>
          <a:p>
            <a:pPr lvl="1"/>
            <a:r>
              <a:rPr lang="en-US" dirty="0"/>
              <a:t>By object literal</a:t>
            </a:r>
          </a:p>
          <a:p>
            <a:pPr lvl="1"/>
            <a:r>
              <a:rPr lang="en-US" dirty="0"/>
              <a:t>By creating instance of Object directly (using new keyword)</a:t>
            </a:r>
          </a:p>
          <a:p>
            <a:pPr lvl="1"/>
            <a:r>
              <a:rPr lang="en-US" dirty="0"/>
              <a:t>By using an object constructor (using new keyword)</a:t>
            </a:r>
          </a:p>
        </p:txBody>
      </p:sp>
    </p:spTree>
    <p:extLst>
      <p:ext uri="{BB962C8B-B14F-4D97-AF65-F5344CB8AC3E}">
        <p14:creationId xmlns:p14="http://schemas.microsoft.com/office/powerpoint/2010/main" val="1617090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D1D412F-0004-6969-5395-09D85F129FA7}"/>
              </a:ext>
            </a:extLst>
          </p:cNvPr>
          <p:cNvSpPr/>
          <p:nvPr/>
        </p:nvSpPr>
        <p:spPr>
          <a:xfrm>
            <a:off x="7140633" y="2331719"/>
            <a:ext cx="2643448" cy="2776451"/>
          </a:xfrm>
          <a:prstGeom prst="roundRect">
            <a:avLst>
              <a:gd name="adj" fmla="val 76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Object.prototype</a:t>
            </a:r>
            <a:endParaRPr lang="en-IN" dirty="0"/>
          </a:p>
          <a:p>
            <a:pPr algn="ctr"/>
            <a:endParaRPr lang="en-IN" dirty="0"/>
          </a:p>
          <a:p>
            <a:pPr algn="ctr"/>
            <a:r>
              <a:rPr lang="en-IN" dirty="0"/>
              <a:t>constructor</a:t>
            </a:r>
          </a:p>
          <a:p>
            <a:pPr algn="ctr"/>
            <a:r>
              <a:rPr lang="en-US" dirty="0" err="1"/>
              <a:t>hasOwnProperty</a:t>
            </a:r>
            <a:r>
              <a:rPr lang="en-US" dirty="0"/>
              <a:t>()</a:t>
            </a:r>
          </a:p>
          <a:p>
            <a:pPr algn="ctr"/>
            <a:r>
              <a:rPr lang="en-US" dirty="0" err="1"/>
              <a:t>toString</a:t>
            </a:r>
            <a:r>
              <a:rPr lang="en-US" dirty="0"/>
              <a:t>()</a:t>
            </a:r>
          </a:p>
          <a:p>
            <a:pPr algn="ctr"/>
            <a:r>
              <a:rPr lang="en-US" dirty="0"/>
              <a:t>.</a:t>
            </a:r>
          </a:p>
        </p:txBody>
      </p:sp>
      <p:sp>
        <p:nvSpPr>
          <p:cNvPr id="6" name="Rectangle: Rounded Corners 5">
            <a:extLst>
              <a:ext uri="{FF2B5EF4-FFF2-40B4-BE49-F238E27FC236}">
                <a16:creationId xmlns:a16="http://schemas.microsoft.com/office/drawing/2014/main" id="{EC52D9C3-E0FE-57F1-4CB0-20FE3E575386}"/>
              </a:ext>
            </a:extLst>
          </p:cNvPr>
          <p:cNvSpPr/>
          <p:nvPr/>
        </p:nvSpPr>
        <p:spPr>
          <a:xfrm>
            <a:off x="2041071" y="1853293"/>
            <a:ext cx="1943100" cy="7429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toy1</a:t>
            </a:r>
          </a:p>
        </p:txBody>
      </p:sp>
      <p:cxnSp>
        <p:nvCxnSpPr>
          <p:cNvPr id="8" name="Straight Arrow Connector 7">
            <a:extLst>
              <a:ext uri="{FF2B5EF4-FFF2-40B4-BE49-F238E27FC236}">
                <a16:creationId xmlns:a16="http://schemas.microsoft.com/office/drawing/2014/main" id="{BEDB9E66-2296-57A8-F141-2380DC56CEA9}"/>
              </a:ext>
            </a:extLst>
          </p:cNvPr>
          <p:cNvCxnSpPr>
            <a:stCxn id="6" idx="3"/>
            <a:endCxn id="4" idx="1"/>
          </p:cNvCxnSpPr>
          <p:nvPr/>
        </p:nvCxnSpPr>
        <p:spPr>
          <a:xfrm>
            <a:off x="3984171" y="2224768"/>
            <a:ext cx="3156462" cy="1495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1A09049-D749-9B83-5979-1742094320D9}"/>
              </a:ext>
            </a:extLst>
          </p:cNvPr>
          <p:cNvSpPr txBox="1"/>
          <p:nvPr/>
        </p:nvSpPr>
        <p:spPr>
          <a:xfrm>
            <a:off x="4833257" y="2331719"/>
            <a:ext cx="1162947" cy="369332"/>
          </a:xfrm>
          <a:prstGeom prst="rect">
            <a:avLst/>
          </a:prstGeom>
          <a:noFill/>
        </p:spPr>
        <p:txBody>
          <a:bodyPr wrap="none" rtlCol="0">
            <a:spAutoFit/>
          </a:bodyPr>
          <a:lstStyle/>
          <a:p>
            <a:r>
              <a:rPr lang="en-IN" dirty="0"/>
              <a:t>__proto__</a:t>
            </a:r>
          </a:p>
        </p:txBody>
      </p:sp>
    </p:spTree>
    <p:extLst>
      <p:ext uri="{BB962C8B-B14F-4D97-AF65-F5344CB8AC3E}">
        <p14:creationId xmlns:p14="http://schemas.microsoft.com/office/powerpoint/2010/main" val="25483156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32B73D-9DDD-6D50-8D26-A37E2B6043DA}"/>
              </a:ext>
            </a:extLst>
          </p:cNvPr>
          <p:cNvSpPr/>
          <p:nvPr/>
        </p:nvSpPr>
        <p:spPr>
          <a:xfrm>
            <a:off x="7507705" y="1232034"/>
            <a:ext cx="3599849" cy="43313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Color = “red”</a:t>
            </a:r>
          </a:p>
          <a:p>
            <a:pPr algn="ctr"/>
            <a:r>
              <a:rPr lang="en-US" dirty="0"/>
              <a:t>Shape = “square”</a:t>
            </a:r>
          </a:p>
          <a:p>
            <a:pPr algn="ctr"/>
            <a:endParaRPr lang="en-IN" dirty="0"/>
          </a:p>
        </p:txBody>
      </p:sp>
      <p:sp>
        <p:nvSpPr>
          <p:cNvPr id="5" name="TextBox 4">
            <a:extLst>
              <a:ext uri="{FF2B5EF4-FFF2-40B4-BE49-F238E27FC236}">
                <a16:creationId xmlns:a16="http://schemas.microsoft.com/office/drawing/2014/main" id="{AB449F63-500A-2ED0-67A5-59A79B498A4C}"/>
              </a:ext>
            </a:extLst>
          </p:cNvPr>
          <p:cNvSpPr txBox="1"/>
          <p:nvPr/>
        </p:nvSpPr>
        <p:spPr>
          <a:xfrm>
            <a:off x="8280547" y="648267"/>
            <a:ext cx="1796134" cy="646331"/>
          </a:xfrm>
          <a:prstGeom prst="rect">
            <a:avLst/>
          </a:prstGeom>
          <a:noFill/>
        </p:spPr>
        <p:txBody>
          <a:bodyPr wrap="none" rtlCol="0">
            <a:spAutoFit/>
          </a:bodyPr>
          <a:lstStyle/>
          <a:p>
            <a:r>
              <a:rPr lang="en-US" dirty="0" err="1"/>
              <a:t>Object.prototype</a:t>
            </a:r>
            <a:endParaRPr lang="en-IN" dirty="0"/>
          </a:p>
          <a:p>
            <a:endParaRPr lang="en-IN" dirty="0"/>
          </a:p>
        </p:txBody>
      </p:sp>
      <p:sp>
        <p:nvSpPr>
          <p:cNvPr id="6" name="Rectangle 5">
            <a:extLst>
              <a:ext uri="{FF2B5EF4-FFF2-40B4-BE49-F238E27FC236}">
                <a16:creationId xmlns:a16="http://schemas.microsoft.com/office/drawing/2014/main" id="{690234EE-6F02-19B9-8ACD-FB64FB5077BD}"/>
              </a:ext>
            </a:extLst>
          </p:cNvPr>
          <p:cNvSpPr/>
          <p:nvPr/>
        </p:nvSpPr>
        <p:spPr>
          <a:xfrm>
            <a:off x="1243091" y="875899"/>
            <a:ext cx="1655545" cy="1636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8DA20D60-DC94-127E-3666-BAB792CDBFE8}"/>
              </a:ext>
            </a:extLst>
          </p:cNvPr>
          <p:cNvSpPr txBox="1"/>
          <p:nvPr/>
        </p:nvSpPr>
        <p:spPr>
          <a:xfrm>
            <a:off x="1705883" y="506567"/>
            <a:ext cx="601190" cy="369332"/>
          </a:xfrm>
          <a:prstGeom prst="rect">
            <a:avLst/>
          </a:prstGeom>
          <a:noFill/>
        </p:spPr>
        <p:txBody>
          <a:bodyPr wrap="none" rtlCol="0">
            <a:spAutoFit/>
          </a:bodyPr>
          <a:lstStyle/>
          <a:p>
            <a:r>
              <a:rPr lang="en-US" dirty="0"/>
              <a:t>toy1</a:t>
            </a:r>
            <a:endParaRPr lang="en-IN" dirty="0"/>
          </a:p>
        </p:txBody>
      </p:sp>
      <p:sp>
        <p:nvSpPr>
          <p:cNvPr id="8" name="TextBox 7">
            <a:extLst>
              <a:ext uri="{FF2B5EF4-FFF2-40B4-BE49-F238E27FC236}">
                <a16:creationId xmlns:a16="http://schemas.microsoft.com/office/drawing/2014/main" id="{714955B3-0C39-ACBC-7A2F-1EB077FDB449}"/>
              </a:ext>
            </a:extLst>
          </p:cNvPr>
          <p:cNvSpPr txBox="1"/>
          <p:nvPr/>
        </p:nvSpPr>
        <p:spPr>
          <a:xfrm>
            <a:off x="1505131" y="2696860"/>
            <a:ext cx="1131464" cy="369332"/>
          </a:xfrm>
          <a:prstGeom prst="rect">
            <a:avLst/>
          </a:prstGeom>
          <a:noFill/>
        </p:spPr>
        <p:txBody>
          <a:bodyPr wrap="none" rtlCol="0">
            <a:spAutoFit/>
          </a:bodyPr>
          <a:lstStyle/>
          <a:p>
            <a:r>
              <a:rPr lang="en-US" dirty="0"/>
              <a:t>toy1.color</a:t>
            </a:r>
            <a:endParaRPr lang="en-IN" dirty="0"/>
          </a:p>
        </p:txBody>
      </p:sp>
      <p:cxnSp>
        <p:nvCxnSpPr>
          <p:cNvPr id="10" name="Straight Arrow Connector 9">
            <a:extLst>
              <a:ext uri="{FF2B5EF4-FFF2-40B4-BE49-F238E27FC236}">
                <a16:creationId xmlns:a16="http://schemas.microsoft.com/office/drawing/2014/main" id="{FB6408C8-DEC7-236D-F08E-8287322E499B}"/>
              </a:ext>
            </a:extLst>
          </p:cNvPr>
          <p:cNvCxnSpPr>
            <a:stCxn id="6" idx="3"/>
            <a:endCxn id="4" idx="1"/>
          </p:cNvCxnSpPr>
          <p:nvPr/>
        </p:nvCxnSpPr>
        <p:spPr>
          <a:xfrm>
            <a:off x="2898636" y="1694047"/>
            <a:ext cx="4609069" cy="1703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02B9C08-5F31-D0DE-A3B9-55BEA37105ED}"/>
              </a:ext>
            </a:extLst>
          </p:cNvPr>
          <p:cNvSpPr/>
          <p:nvPr/>
        </p:nvSpPr>
        <p:spPr>
          <a:xfrm>
            <a:off x="1337740" y="4161140"/>
            <a:ext cx="1655545" cy="1636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F78BC7D0-6A1E-1CCF-C941-AE05678CF348}"/>
              </a:ext>
            </a:extLst>
          </p:cNvPr>
          <p:cNvSpPr txBox="1"/>
          <p:nvPr/>
        </p:nvSpPr>
        <p:spPr>
          <a:xfrm>
            <a:off x="1800532" y="3791808"/>
            <a:ext cx="601190" cy="369332"/>
          </a:xfrm>
          <a:prstGeom prst="rect">
            <a:avLst/>
          </a:prstGeom>
          <a:noFill/>
        </p:spPr>
        <p:txBody>
          <a:bodyPr wrap="none" rtlCol="0">
            <a:spAutoFit/>
          </a:bodyPr>
          <a:lstStyle/>
          <a:p>
            <a:r>
              <a:rPr lang="en-US" dirty="0"/>
              <a:t>toy2</a:t>
            </a:r>
            <a:endParaRPr lang="en-IN" dirty="0"/>
          </a:p>
        </p:txBody>
      </p:sp>
      <p:sp>
        <p:nvSpPr>
          <p:cNvPr id="13" name="TextBox 12">
            <a:extLst>
              <a:ext uri="{FF2B5EF4-FFF2-40B4-BE49-F238E27FC236}">
                <a16:creationId xmlns:a16="http://schemas.microsoft.com/office/drawing/2014/main" id="{22B843B8-DA0B-BC22-6F8D-46AE2AA6DB10}"/>
              </a:ext>
            </a:extLst>
          </p:cNvPr>
          <p:cNvSpPr txBox="1"/>
          <p:nvPr/>
        </p:nvSpPr>
        <p:spPr>
          <a:xfrm>
            <a:off x="1599780" y="5982101"/>
            <a:ext cx="1131464" cy="369332"/>
          </a:xfrm>
          <a:prstGeom prst="rect">
            <a:avLst/>
          </a:prstGeom>
          <a:noFill/>
        </p:spPr>
        <p:txBody>
          <a:bodyPr wrap="none" rtlCol="0">
            <a:spAutoFit/>
          </a:bodyPr>
          <a:lstStyle/>
          <a:p>
            <a:r>
              <a:rPr lang="en-US" dirty="0"/>
              <a:t>toy2.color</a:t>
            </a:r>
            <a:endParaRPr lang="en-IN" dirty="0"/>
          </a:p>
        </p:txBody>
      </p:sp>
      <p:cxnSp>
        <p:nvCxnSpPr>
          <p:cNvPr id="15" name="Straight Arrow Connector 14">
            <a:extLst>
              <a:ext uri="{FF2B5EF4-FFF2-40B4-BE49-F238E27FC236}">
                <a16:creationId xmlns:a16="http://schemas.microsoft.com/office/drawing/2014/main" id="{5BFEE560-CF09-57C7-1B35-F3DF02647CB7}"/>
              </a:ext>
            </a:extLst>
          </p:cNvPr>
          <p:cNvCxnSpPr>
            <a:stCxn id="11" idx="3"/>
            <a:endCxn id="4" idx="1"/>
          </p:cNvCxnSpPr>
          <p:nvPr/>
        </p:nvCxnSpPr>
        <p:spPr>
          <a:xfrm flipV="1">
            <a:off x="2993285" y="3397718"/>
            <a:ext cx="4514420" cy="1581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72714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A95A98B-90A8-1355-8D3D-06255FE1689E}"/>
              </a:ext>
            </a:extLst>
          </p:cNvPr>
          <p:cNvSpPr txBox="1"/>
          <p:nvPr/>
        </p:nvSpPr>
        <p:spPr>
          <a:xfrm>
            <a:off x="1626669" y="1597794"/>
            <a:ext cx="2935706" cy="369332"/>
          </a:xfrm>
          <a:prstGeom prst="rect">
            <a:avLst/>
          </a:prstGeom>
          <a:noFill/>
        </p:spPr>
        <p:txBody>
          <a:bodyPr wrap="square" rtlCol="0">
            <a:spAutoFit/>
          </a:bodyPr>
          <a:lstStyle/>
          <a:p>
            <a:r>
              <a:rPr lang="en-US" dirty="0"/>
              <a:t>var s = “Hi”</a:t>
            </a:r>
            <a:endParaRPr lang="en-IN" dirty="0"/>
          </a:p>
        </p:txBody>
      </p:sp>
      <p:sp>
        <p:nvSpPr>
          <p:cNvPr id="5" name="Rectangle 4">
            <a:extLst>
              <a:ext uri="{FF2B5EF4-FFF2-40B4-BE49-F238E27FC236}">
                <a16:creationId xmlns:a16="http://schemas.microsoft.com/office/drawing/2014/main" id="{C63F27ED-6E23-E4A8-7C09-5EBBB4DF960E}"/>
              </a:ext>
            </a:extLst>
          </p:cNvPr>
          <p:cNvSpPr/>
          <p:nvPr/>
        </p:nvSpPr>
        <p:spPr>
          <a:xfrm>
            <a:off x="1626669" y="2752825"/>
            <a:ext cx="1443790" cy="13090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a:t>
            </a:r>
            <a:endParaRPr lang="en-IN" dirty="0"/>
          </a:p>
        </p:txBody>
      </p:sp>
      <p:sp>
        <p:nvSpPr>
          <p:cNvPr id="9" name="TextBox 8">
            <a:extLst>
              <a:ext uri="{FF2B5EF4-FFF2-40B4-BE49-F238E27FC236}">
                <a16:creationId xmlns:a16="http://schemas.microsoft.com/office/drawing/2014/main" id="{44CDAAF6-7A89-0FC1-5349-85532E140C1B}"/>
              </a:ext>
            </a:extLst>
          </p:cNvPr>
          <p:cNvSpPr txBox="1"/>
          <p:nvPr/>
        </p:nvSpPr>
        <p:spPr>
          <a:xfrm>
            <a:off x="5956433" y="1597794"/>
            <a:ext cx="2935706" cy="369332"/>
          </a:xfrm>
          <a:prstGeom prst="rect">
            <a:avLst/>
          </a:prstGeom>
          <a:noFill/>
        </p:spPr>
        <p:txBody>
          <a:bodyPr wrap="square" rtlCol="0">
            <a:spAutoFit/>
          </a:bodyPr>
          <a:lstStyle/>
          <a:p>
            <a:r>
              <a:rPr lang="en-US" dirty="0"/>
              <a:t>s = “Hello”</a:t>
            </a:r>
            <a:endParaRPr lang="en-IN" dirty="0"/>
          </a:p>
        </p:txBody>
      </p:sp>
      <p:sp>
        <p:nvSpPr>
          <p:cNvPr id="10" name="Rectangle 9">
            <a:extLst>
              <a:ext uri="{FF2B5EF4-FFF2-40B4-BE49-F238E27FC236}">
                <a16:creationId xmlns:a16="http://schemas.microsoft.com/office/drawing/2014/main" id="{21E160B5-C8A7-59B4-285A-7AFD94516001}"/>
              </a:ext>
            </a:extLst>
          </p:cNvPr>
          <p:cNvSpPr/>
          <p:nvPr/>
        </p:nvSpPr>
        <p:spPr>
          <a:xfrm>
            <a:off x="5956433" y="2752825"/>
            <a:ext cx="1443790" cy="13090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Hello</a:t>
            </a:r>
            <a:endParaRPr lang="en-IN" dirty="0"/>
          </a:p>
        </p:txBody>
      </p:sp>
      <p:sp>
        <p:nvSpPr>
          <p:cNvPr id="11" name="TextBox 10">
            <a:extLst>
              <a:ext uri="{FF2B5EF4-FFF2-40B4-BE49-F238E27FC236}">
                <a16:creationId xmlns:a16="http://schemas.microsoft.com/office/drawing/2014/main" id="{926F80F1-8159-1C3A-CF01-E64DDE58D4D8}"/>
              </a:ext>
            </a:extLst>
          </p:cNvPr>
          <p:cNvSpPr txBox="1"/>
          <p:nvPr/>
        </p:nvSpPr>
        <p:spPr>
          <a:xfrm>
            <a:off x="6505072" y="2390092"/>
            <a:ext cx="311304" cy="369332"/>
          </a:xfrm>
          <a:prstGeom prst="rect">
            <a:avLst/>
          </a:prstGeom>
          <a:noFill/>
        </p:spPr>
        <p:txBody>
          <a:bodyPr wrap="none" rtlCol="0">
            <a:spAutoFit/>
          </a:bodyPr>
          <a:lstStyle/>
          <a:p>
            <a:r>
              <a:rPr lang="en-IN" b="0" dirty="0">
                <a:solidFill>
                  <a:srgbClr val="000000"/>
                </a:solidFill>
                <a:effectLst/>
                <a:latin typeface="Consolas" panose="020B0609020204030204" pitchFamily="49" charset="0"/>
              </a:rPr>
              <a:t>s</a:t>
            </a:r>
            <a:endParaRPr lang="en-IN" dirty="0"/>
          </a:p>
        </p:txBody>
      </p:sp>
    </p:spTree>
    <p:extLst>
      <p:ext uri="{BB962C8B-B14F-4D97-AF65-F5344CB8AC3E}">
        <p14:creationId xmlns:p14="http://schemas.microsoft.com/office/powerpoint/2010/main" val="175298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4D2D013-713F-594D-9328-ADD6D00A3185}"/>
              </a:ext>
            </a:extLst>
          </p:cNvPr>
          <p:cNvSpPr/>
          <p:nvPr/>
        </p:nvSpPr>
        <p:spPr>
          <a:xfrm>
            <a:off x="7667073" y="1113905"/>
            <a:ext cx="2909456"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SERVER</a:t>
            </a:r>
          </a:p>
        </p:txBody>
      </p:sp>
      <p:cxnSp>
        <p:nvCxnSpPr>
          <p:cNvPr id="5" name="Connector: Elbow 4">
            <a:extLst>
              <a:ext uri="{FF2B5EF4-FFF2-40B4-BE49-F238E27FC236}">
                <a16:creationId xmlns:a16="http://schemas.microsoft.com/office/drawing/2014/main" id="{44951008-39BC-3F84-82C4-B42B53F491CE}"/>
              </a:ext>
            </a:extLst>
          </p:cNvPr>
          <p:cNvCxnSpPr>
            <a:cxnSpLocks/>
          </p:cNvCxnSpPr>
          <p:nvPr/>
        </p:nvCxnSpPr>
        <p:spPr>
          <a:xfrm rot="16200000" flipH="1">
            <a:off x="10389174" y="4485034"/>
            <a:ext cx="1126625" cy="75191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Connector: Elbow 5">
            <a:extLst>
              <a:ext uri="{FF2B5EF4-FFF2-40B4-BE49-F238E27FC236}">
                <a16:creationId xmlns:a16="http://schemas.microsoft.com/office/drawing/2014/main" id="{91792B19-4F56-E505-13FA-D23451B9F530}"/>
              </a:ext>
            </a:extLst>
          </p:cNvPr>
          <p:cNvCxnSpPr/>
          <p:nvPr/>
        </p:nvCxnSpPr>
        <p:spPr>
          <a:xfrm rot="16200000" flipV="1">
            <a:off x="9842041" y="4163489"/>
            <a:ext cx="2402527" cy="9335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12DDA384-2D2E-202D-AE78-6A98191B8A15}"/>
              </a:ext>
            </a:extLst>
          </p:cNvPr>
          <p:cNvGrpSpPr/>
          <p:nvPr/>
        </p:nvGrpSpPr>
        <p:grpSpPr>
          <a:xfrm>
            <a:off x="7810595" y="1677880"/>
            <a:ext cx="1262108" cy="898124"/>
            <a:chOff x="8762260" y="1677880"/>
            <a:chExt cx="1262108" cy="898124"/>
          </a:xfrm>
        </p:grpSpPr>
        <p:sp>
          <p:nvSpPr>
            <p:cNvPr id="8" name="Rectangle: Rounded Corners 7">
              <a:extLst>
                <a:ext uri="{FF2B5EF4-FFF2-40B4-BE49-F238E27FC236}">
                  <a16:creationId xmlns:a16="http://schemas.microsoft.com/office/drawing/2014/main" id="{AEC2AA45-5008-231B-4164-29E3C416044B}"/>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EECAB443-7005-96D5-1DEB-263A5872103D}"/>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Server PAGES</a:t>
              </a:r>
            </a:p>
          </p:txBody>
        </p:sp>
      </p:grpSp>
      <p:grpSp>
        <p:nvGrpSpPr>
          <p:cNvPr id="10" name="Group 9">
            <a:extLst>
              <a:ext uri="{FF2B5EF4-FFF2-40B4-BE49-F238E27FC236}">
                <a16:creationId xmlns:a16="http://schemas.microsoft.com/office/drawing/2014/main" id="{E7D43164-3AD6-F0B8-4170-E4E74817A372}"/>
              </a:ext>
            </a:extLst>
          </p:cNvPr>
          <p:cNvGrpSpPr/>
          <p:nvPr/>
        </p:nvGrpSpPr>
        <p:grpSpPr>
          <a:xfrm>
            <a:off x="9193562" y="1690743"/>
            <a:ext cx="1262108" cy="898124"/>
            <a:chOff x="8762260" y="1677880"/>
            <a:chExt cx="1262108" cy="898124"/>
          </a:xfrm>
        </p:grpSpPr>
        <p:sp>
          <p:nvSpPr>
            <p:cNvPr id="11" name="Rectangle: Rounded Corners 10">
              <a:extLst>
                <a:ext uri="{FF2B5EF4-FFF2-40B4-BE49-F238E27FC236}">
                  <a16:creationId xmlns:a16="http://schemas.microsoft.com/office/drawing/2014/main" id="{ADF6EAED-B8FE-A730-B9A2-3473472B86AD}"/>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85C6B5CF-1A17-660C-6190-4D255E4C506F}"/>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CSS</a:t>
              </a:r>
            </a:p>
          </p:txBody>
        </p:sp>
      </p:grpSp>
      <p:cxnSp>
        <p:nvCxnSpPr>
          <p:cNvPr id="13" name="Straight Connector 12">
            <a:extLst>
              <a:ext uri="{FF2B5EF4-FFF2-40B4-BE49-F238E27FC236}">
                <a16:creationId xmlns:a16="http://schemas.microsoft.com/office/drawing/2014/main" id="{0A3ADA4E-5697-6748-1B62-318DB886B287}"/>
              </a:ext>
            </a:extLst>
          </p:cNvPr>
          <p:cNvCxnSpPr/>
          <p:nvPr/>
        </p:nvCxnSpPr>
        <p:spPr>
          <a:xfrm>
            <a:off x="7667073" y="3755254"/>
            <a:ext cx="2909456" cy="0"/>
          </a:xfrm>
          <a:prstGeom prst="line">
            <a:avLst/>
          </a:prstGeom>
        </p:spPr>
        <p:style>
          <a:lnRef idx="1">
            <a:schemeClr val="accent4"/>
          </a:lnRef>
          <a:fillRef idx="0">
            <a:schemeClr val="accent4"/>
          </a:fillRef>
          <a:effectRef idx="0">
            <a:schemeClr val="accent4"/>
          </a:effectRef>
          <a:fontRef idx="minor">
            <a:schemeClr val="tx1"/>
          </a:fontRef>
        </p:style>
      </p:cxnSp>
      <p:sp>
        <p:nvSpPr>
          <p:cNvPr id="14" name="Rectangle 13">
            <a:extLst>
              <a:ext uri="{FF2B5EF4-FFF2-40B4-BE49-F238E27FC236}">
                <a16:creationId xmlns:a16="http://schemas.microsoft.com/office/drawing/2014/main" id="{609E9ABC-B81A-7510-EFDE-5215EAF7D48C}"/>
              </a:ext>
            </a:extLst>
          </p:cNvPr>
          <p:cNvSpPr/>
          <p:nvPr/>
        </p:nvSpPr>
        <p:spPr>
          <a:xfrm>
            <a:off x="172141" y="1113905"/>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BROWSER</a:t>
            </a:r>
          </a:p>
        </p:txBody>
      </p:sp>
      <p:cxnSp>
        <p:nvCxnSpPr>
          <p:cNvPr id="15" name="Straight Arrow Connector 14">
            <a:extLst>
              <a:ext uri="{FF2B5EF4-FFF2-40B4-BE49-F238E27FC236}">
                <a16:creationId xmlns:a16="http://schemas.microsoft.com/office/drawing/2014/main" id="{C5C0D6FF-6D19-B6F5-A2EB-73F0AA4E50D4}"/>
              </a:ext>
            </a:extLst>
          </p:cNvPr>
          <p:cNvCxnSpPr>
            <a:cxnSpLocks/>
          </p:cNvCxnSpPr>
          <p:nvPr/>
        </p:nvCxnSpPr>
        <p:spPr>
          <a:xfrm>
            <a:off x="3376980" y="1677880"/>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2A9C97F-9334-AF77-9F61-397333BFE614}"/>
              </a:ext>
            </a:extLst>
          </p:cNvPr>
          <p:cNvSpPr txBox="1"/>
          <p:nvPr/>
        </p:nvSpPr>
        <p:spPr>
          <a:xfrm>
            <a:off x="4726386" y="1321411"/>
            <a:ext cx="1266629" cy="369332"/>
          </a:xfrm>
          <a:prstGeom prst="rect">
            <a:avLst/>
          </a:prstGeom>
          <a:noFill/>
        </p:spPr>
        <p:txBody>
          <a:bodyPr wrap="none" rtlCol="0">
            <a:spAutoFit/>
          </a:bodyPr>
          <a:lstStyle/>
          <a:p>
            <a:r>
              <a:rPr lang="en-IN" dirty="0"/>
              <a:t>HTTP + URL</a:t>
            </a:r>
          </a:p>
        </p:txBody>
      </p:sp>
      <p:cxnSp>
        <p:nvCxnSpPr>
          <p:cNvPr id="17" name="Straight Arrow Connector 16">
            <a:extLst>
              <a:ext uri="{FF2B5EF4-FFF2-40B4-BE49-F238E27FC236}">
                <a16:creationId xmlns:a16="http://schemas.microsoft.com/office/drawing/2014/main" id="{8FFF711D-00A0-EB4E-0986-8933DA514775}"/>
              </a:ext>
            </a:extLst>
          </p:cNvPr>
          <p:cNvCxnSpPr/>
          <p:nvPr/>
        </p:nvCxnSpPr>
        <p:spPr>
          <a:xfrm flipH="1">
            <a:off x="3365924" y="2021488"/>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AC74EEEC-0A6F-3122-6496-633415E217E8}"/>
              </a:ext>
            </a:extLst>
          </p:cNvPr>
          <p:cNvSpPr/>
          <p:nvPr/>
        </p:nvSpPr>
        <p:spPr>
          <a:xfrm>
            <a:off x="4486704" y="2034350"/>
            <a:ext cx="1745991" cy="369332"/>
          </a:xfrm>
          <a:prstGeom prst="rect">
            <a:avLst/>
          </a:prstGeom>
        </p:spPr>
        <p:txBody>
          <a:bodyPr wrap="none">
            <a:spAutoFit/>
          </a:bodyPr>
          <a:lstStyle/>
          <a:p>
            <a:r>
              <a:rPr lang="en-IN" dirty="0"/>
              <a:t>HTML + CSS + JS </a:t>
            </a:r>
          </a:p>
        </p:txBody>
      </p:sp>
      <p:sp>
        <p:nvSpPr>
          <p:cNvPr id="19" name="TextBox 18">
            <a:extLst>
              <a:ext uri="{FF2B5EF4-FFF2-40B4-BE49-F238E27FC236}">
                <a16:creationId xmlns:a16="http://schemas.microsoft.com/office/drawing/2014/main" id="{934FB968-06F7-F52A-0DEC-926317F312D1}"/>
              </a:ext>
            </a:extLst>
          </p:cNvPr>
          <p:cNvSpPr txBox="1"/>
          <p:nvPr/>
        </p:nvSpPr>
        <p:spPr>
          <a:xfrm>
            <a:off x="7810595" y="3968318"/>
            <a:ext cx="943913" cy="1477328"/>
          </a:xfrm>
          <a:prstGeom prst="rect">
            <a:avLst/>
          </a:prstGeom>
          <a:noFill/>
        </p:spPr>
        <p:txBody>
          <a:bodyPr wrap="none" rtlCol="0">
            <a:spAutoFit/>
          </a:bodyPr>
          <a:lstStyle/>
          <a:p>
            <a:r>
              <a:rPr lang="en-IN" dirty="0">
                <a:solidFill>
                  <a:schemeClr val="bg1"/>
                </a:solidFill>
              </a:rPr>
              <a:t>ASP</a:t>
            </a:r>
          </a:p>
          <a:p>
            <a:r>
              <a:rPr lang="en-IN" dirty="0">
                <a:solidFill>
                  <a:schemeClr val="bg1"/>
                </a:solidFill>
              </a:rPr>
              <a:t>ASP.NET</a:t>
            </a:r>
          </a:p>
          <a:p>
            <a:r>
              <a:rPr lang="en-IN" dirty="0">
                <a:solidFill>
                  <a:schemeClr val="bg1"/>
                </a:solidFill>
              </a:rPr>
              <a:t>JSP</a:t>
            </a:r>
          </a:p>
          <a:p>
            <a:r>
              <a:rPr lang="en-IN" dirty="0">
                <a:solidFill>
                  <a:schemeClr val="bg1"/>
                </a:solidFill>
              </a:rPr>
              <a:t>PHP</a:t>
            </a:r>
          </a:p>
          <a:p>
            <a:r>
              <a:rPr lang="en-IN" dirty="0">
                <a:solidFill>
                  <a:schemeClr val="bg1"/>
                </a:solidFill>
              </a:rPr>
              <a:t>Ruby</a:t>
            </a:r>
          </a:p>
        </p:txBody>
      </p:sp>
      <p:sp>
        <p:nvSpPr>
          <p:cNvPr id="20" name="Flowchart: Magnetic Disk 19">
            <a:extLst>
              <a:ext uri="{FF2B5EF4-FFF2-40B4-BE49-F238E27FC236}">
                <a16:creationId xmlns:a16="http://schemas.microsoft.com/office/drawing/2014/main" id="{791EAB02-E3B0-FA4C-4886-A7EEA9B89572}"/>
              </a:ext>
            </a:extLst>
          </p:cNvPr>
          <p:cNvSpPr/>
          <p:nvPr/>
        </p:nvSpPr>
        <p:spPr>
          <a:xfrm>
            <a:off x="10922061" y="5424303"/>
            <a:ext cx="1176036" cy="1221671"/>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a:t>DB</a:t>
            </a:r>
          </a:p>
        </p:txBody>
      </p:sp>
      <p:sp>
        <p:nvSpPr>
          <p:cNvPr id="21" name="TextBox 20">
            <a:extLst>
              <a:ext uri="{FF2B5EF4-FFF2-40B4-BE49-F238E27FC236}">
                <a16:creationId xmlns:a16="http://schemas.microsoft.com/office/drawing/2014/main" id="{D43CF682-B8CD-EF99-A7D8-501CC2AD1824}"/>
              </a:ext>
            </a:extLst>
          </p:cNvPr>
          <p:cNvSpPr txBox="1"/>
          <p:nvPr/>
        </p:nvSpPr>
        <p:spPr>
          <a:xfrm>
            <a:off x="8929181" y="3969187"/>
            <a:ext cx="1629448" cy="1200329"/>
          </a:xfrm>
          <a:prstGeom prst="rect">
            <a:avLst/>
          </a:prstGeom>
          <a:noFill/>
        </p:spPr>
        <p:txBody>
          <a:bodyPr wrap="square" rtlCol="0">
            <a:spAutoFit/>
          </a:bodyPr>
          <a:lstStyle/>
          <a:p>
            <a:r>
              <a:rPr lang="en-IN" dirty="0">
                <a:solidFill>
                  <a:schemeClr val="bg1"/>
                </a:solidFill>
              </a:rPr>
              <a:t>ASP .NET MVC</a:t>
            </a:r>
          </a:p>
          <a:p>
            <a:r>
              <a:rPr lang="en-IN" dirty="0">
                <a:solidFill>
                  <a:schemeClr val="bg1"/>
                </a:solidFill>
              </a:rPr>
              <a:t>Spring MVC</a:t>
            </a:r>
          </a:p>
          <a:p>
            <a:r>
              <a:rPr lang="en-IN" dirty="0">
                <a:solidFill>
                  <a:schemeClr val="bg1"/>
                </a:solidFill>
              </a:rPr>
              <a:t>Ruby On Rails</a:t>
            </a:r>
          </a:p>
          <a:p>
            <a:r>
              <a:rPr lang="en-IN" dirty="0">
                <a:solidFill>
                  <a:schemeClr val="bg1"/>
                </a:solidFill>
              </a:rPr>
              <a:t>Laravel</a:t>
            </a:r>
          </a:p>
        </p:txBody>
      </p:sp>
      <p:sp>
        <p:nvSpPr>
          <p:cNvPr id="22" name="Rectangle: Rounded Corners 21">
            <a:extLst>
              <a:ext uri="{FF2B5EF4-FFF2-40B4-BE49-F238E27FC236}">
                <a16:creationId xmlns:a16="http://schemas.microsoft.com/office/drawing/2014/main" id="{6D78E725-B2AD-C800-FABA-433A5D99E537}"/>
              </a:ext>
            </a:extLst>
          </p:cNvPr>
          <p:cNvSpPr/>
          <p:nvPr/>
        </p:nvSpPr>
        <p:spPr>
          <a:xfrm>
            <a:off x="8706030" y="2827946"/>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JS</a:t>
            </a:r>
          </a:p>
        </p:txBody>
      </p:sp>
      <p:sp>
        <p:nvSpPr>
          <p:cNvPr id="23" name="Rectangle 22">
            <a:extLst>
              <a:ext uri="{FF2B5EF4-FFF2-40B4-BE49-F238E27FC236}">
                <a16:creationId xmlns:a16="http://schemas.microsoft.com/office/drawing/2014/main" id="{1557AAB1-E389-8571-C78D-87F87C42CBD4}"/>
              </a:ext>
            </a:extLst>
          </p:cNvPr>
          <p:cNvSpPr/>
          <p:nvPr/>
        </p:nvSpPr>
        <p:spPr>
          <a:xfrm>
            <a:off x="172141" y="1628001"/>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NAVIGATION</a:t>
            </a:r>
          </a:p>
        </p:txBody>
      </p:sp>
      <p:sp>
        <p:nvSpPr>
          <p:cNvPr id="24" name="Rectangle: Rounded Corners 23">
            <a:extLst>
              <a:ext uri="{FF2B5EF4-FFF2-40B4-BE49-F238E27FC236}">
                <a16:creationId xmlns:a16="http://schemas.microsoft.com/office/drawing/2014/main" id="{E86792B8-D837-0A5F-34FB-18F3A4398429}"/>
              </a:ext>
            </a:extLst>
          </p:cNvPr>
          <p:cNvSpPr/>
          <p:nvPr/>
        </p:nvSpPr>
        <p:spPr>
          <a:xfrm>
            <a:off x="365028" y="244829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5" name="Rectangle: Rounded Corners 24">
            <a:extLst>
              <a:ext uri="{FF2B5EF4-FFF2-40B4-BE49-F238E27FC236}">
                <a16:creationId xmlns:a16="http://schemas.microsoft.com/office/drawing/2014/main" id="{5E3E7825-8E03-A287-73D8-DE3ABF272C5C}"/>
              </a:ext>
            </a:extLst>
          </p:cNvPr>
          <p:cNvSpPr/>
          <p:nvPr/>
        </p:nvSpPr>
        <p:spPr>
          <a:xfrm>
            <a:off x="1383462" y="244829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6" name="Rectangle: Rounded Corners 25">
            <a:extLst>
              <a:ext uri="{FF2B5EF4-FFF2-40B4-BE49-F238E27FC236}">
                <a16:creationId xmlns:a16="http://schemas.microsoft.com/office/drawing/2014/main" id="{32E260CA-F9DE-A08B-42C7-715A176235AC}"/>
              </a:ext>
            </a:extLst>
          </p:cNvPr>
          <p:cNvSpPr/>
          <p:nvPr/>
        </p:nvSpPr>
        <p:spPr>
          <a:xfrm>
            <a:off x="2396870" y="2437699"/>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7" name="Rectangle: Rounded Corners 26">
            <a:extLst>
              <a:ext uri="{FF2B5EF4-FFF2-40B4-BE49-F238E27FC236}">
                <a16:creationId xmlns:a16="http://schemas.microsoft.com/office/drawing/2014/main" id="{72D793EF-94D6-099A-3A7C-4BBEF1232A6A}"/>
              </a:ext>
            </a:extLst>
          </p:cNvPr>
          <p:cNvSpPr/>
          <p:nvPr/>
        </p:nvSpPr>
        <p:spPr>
          <a:xfrm>
            <a:off x="365028" y="3469412"/>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cxnSp>
        <p:nvCxnSpPr>
          <p:cNvPr id="28" name="Straight Arrow Connector 27">
            <a:extLst>
              <a:ext uri="{FF2B5EF4-FFF2-40B4-BE49-F238E27FC236}">
                <a16:creationId xmlns:a16="http://schemas.microsoft.com/office/drawing/2014/main" id="{C4205AFB-0CAD-610B-0485-59D823D7C6BB}"/>
              </a:ext>
            </a:extLst>
          </p:cNvPr>
          <p:cNvCxnSpPr>
            <a:cxnSpLocks/>
          </p:cNvCxnSpPr>
          <p:nvPr/>
        </p:nvCxnSpPr>
        <p:spPr>
          <a:xfrm>
            <a:off x="3376980" y="3048634"/>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28E51B9-319D-F531-1D2E-2D025E385F0F}"/>
              </a:ext>
            </a:extLst>
          </p:cNvPr>
          <p:cNvCxnSpPr/>
          <p:nvPr/>
        </p:nvCxnSpPr>
        <p:spPr>
          <a:xfrm flipH="1">
            <a:off x="3376980" y="3443690"/>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B2F8E63-3ACE-B983-2207-820BFB820EEE}"/>
              </a:ext>
            </a:extLst>
          </p:cNvPr>
          <p:cNvSpPr txBox="1"/>
          <p:nvPr/>
        </p:nvSpPr>
        <p:spPr>
          <a:xfrm>
            <a:off x="4422748" y="2692165"/>
            <a:ext cx="1901611" cy="369332"/>
          </a:xfrm>
          <a:prstGeom prst="rect">
            <a:avLst/>
          </a:prstGeom>
          <a:noFill/>
        </p:spPr>
        <p:txBody>
          <a:bodyPr wrap="none" rtlCol="0">
            <a:spAutoFit/>
          </a:bodyPr>
          <a:lstStyle/>
          <a:p>
            <a:r>
              <a:rPr lang="en-IN" dirty="0"/>
              <a:t>AJAX - HTTP + URL</a:t>
            </a:r>
          </a:p>
        </p:txBody>
      </p:sp>
      <p:sp>
        <p:nvSpPr>
          <p:cNvPr id="31" name="TextBox 30">
            <a:extLst>
              <a:ext uri="{FF2B5EF4-FFF2-40B4-BE49-F238E27FC236}">
                <a16:creationId xmlns:a16="http://schemas.microsoft.com/office/drawing/2014/main" id="{CD2D6D2B-B140-4605-C32F-6BB1491E3BF1}"/>
              </a:ext>
            </a:extLst>
          </p:cNvPr>
          <p:cNvSpPr txBox="1"/>
          <p:nvPr/>
        </p:nvSpPr>
        <p:spPr>
          <a:xfrm>
            <a:off x="4599944" y="3469413"/>
            <a:ext cx="1547218" cy="369332"/>
          </a:xfrm>
          <a:prstGeom prst="rect">
            <a:avLst/>
          </a:prstGeom>
          <a:noFill/>
        </p:spPr>
        <p:txBody>
          <a:bodyPr wrap="none" rtlCol="0">
            <a:spAutoFit/>
          </a:bodyPr>
          <a:lstStyle/>
          <a:p>
            <a:r>
              <a:rPr lang="en-IN" dirty="0"/>
              <a:t>PARTIAL HTML</a:t>
            </a:r>
          </a:p>
        </p:txBody>
      </p:sp>
      <p:sp>
        <p:nvSpPr>
          <p:cNvPr id="32" name="Rectangle 31">
            <a:extLst>
              <a:ext uri="{FF2B5EF4-FFF2-40B4-BE49-F238E27FC236}">
                <a16:creationId xmlns:a16="http://schemas.microsoft.com/office/drawing/2014/main" id="{DF5661A0-106C-A2E9-E287-E55BD0D9D2A2}"/>
              </a:ext>
            </a:extLst>
          </p:cNvPr>
          <p:cNvSpPr/>
          <p:nvPr/>
        </p:nvSpPr>
        <p:spPr>
          <a:xfrm>
            <a:off x="4499301" y="3838745"/>
            <a:ext cx="2234221" cy="2677656"/>
          </a:xfrm>
          <a:prstGeom prst="rect">
            <a:avLst/>
          </a:prstGeom>
        </p:spPr>
        <p:txBody>
          <a:bodyPr wrap="square">
            <a:spAutoFit/>
          </a:bodyPr>
          <a:lstStyle/>
          <a:p>
            <a:r>
              <a:rPr lang="en-US" sz="1400" dirty="0"/>
              <a:t>&lt;table&gt;</a:t>
            </a:r>
          </a:p>
          <a:p>
            <a:r>
              <a:rPr lang="en-US" sz="1400" dirty="0"/>
              <a:t>    &lt;</a:t>
            </a:r>
            <a:r>
              <a:rPr lang="en-US" sz="1400" dirty="0" err="1"/>
              <a:t>thead</a:t>
            </a:r>
            <a:r>
              <a:rPr lang="en-US" sz="1400" dirty="0"/>
              <a:t>&gt;</a:t>
            </a:r>
          </a:p>
          <a:p>
            <a:r>
              <a:rPr lang="en-US" sz="1400" dirty="0"/>
              <a:t>        &lt;tr&gt;</a:t>
            </a:r>
          </a:p>
          <a:p>
            <a:r>
              <a:rPr lang="en-US" sz="1400" dirty="0"/>
              <a:t>            &lt;</a:t>
            </a:r>
            <a:r>
              <a:rPr lang="en-US" sz="1400" dirty="0" err="1"/>
              <a:t>th</a:t>
            </a:r>
            <a:r>
              <a:rPr lang="en-US" sz="1400" dirty="0"/>
              <a:t>&gt;ID&lt;/</a:t>
            </a:r>
            <a:r>
              <a:rPr lang="en-US" sz="1400" dirty="0" err="1"/>
              <a:t>th</a:t>
            </a:r>
            <a:r>
              <a:rPr lang="en-US" sz="1400" dirty="0"/>
              <a:t>&gt;</a:t>
            </a:r>
          </a:p>
          <a:p>
            <a:r>
              <a:rPr lang="en-US" sz="1400" dirty="0"/>
              <a:t>        &lt;/tr&gt;</a:t>
            </a:r>
          </a:p>
          <a:p>
            <a:r>
              <a:rPr lang="en-US" sz="1400" dirty="0"/>
              <a:t>    &lt;/</a:t>
            </a:r>
            <a:r>
              <a:rPr lang="en-US" sz="1400" dirty="0" err="1"/>
              <a:t>thead</a:t>
            </a:r>
            <a:r>
              <a:rPr lang="en-US" sz="1400" dirty="0"/>
              <a:t>&gt;</a:t>
            </a:r>
          </a:p>
          <a:p>
            <a:r>
              <a:rPr lang="en-US" sz="1400" dirty="0"/>
              <a:t>    &lt;</a:t>
            </a:r>
            <a:r>
              <a:rPr lang="en-US" sz="1400" dirty="0" err="1"/>
              <a:t>tbody</a:t>
            </a:r>
            <a:r>
              <a:rPr lang="en-US" sz="1400" dirty="0"/>
              <a:t>&gt;</a:t>
            </a:r>
          </a:p>
          <a:p>
            <a:r>
              <a:rPr lang="en-US" sz="1400" dirty="0"/>
              <a:t>        &lt;tr&gt;</a:t>
            </a:r>
          </a:p>
          <a:p>
            <a:r>
              <a:rPr lang="en-US" sz="1400" dirty="0"/>
              <a:t>            &lt;td&gt;1&lt;/td&gt;</a:t>
            </a:r>
          </a:p>
          <a:p>
            <a:r>
              <a:rPr lang="en-US" sz="1400" dirty="0"/>
              <a:t>        &lt;/tr&gt;</a:t>
            </a:r>
          </a:p>
          <a:p>
            <a:r>
              <a:rPr lang="en-US" sz="1400" dirty="0"/>
              <a:t>    &lt;/</a:t>
            </a:r>
            <a:r>
              <a:rPr lang="en-US" sz="1400" dirty="0" err="1"/>
              <a:t>tbody</a:t>
            </a:r>
            <a:r>
              <a:rPr lang="en-US" sz="1400" dirty="0"/>
              <a:t>&gt;</a:t>
            </a:r>
          </a:p>
          <a:p>
            <a:r>
              <a:rPr lang="en-US" sz="1400" dirty="0"/>
              <a:t>&lt;/table&gt;</a:t>
            </a:r>
            <a:endParaRPr lang="en-IN" sz="1400" dirty="0"/>
          </a:p>
        </p:txBody>
      </p:sp>
      <p:pic>
        <p:nvPicPr>
          <p:cNvPr id="33" name="Picture 32">
            <a:extLst>
              <a:ext uri="{FF2B5EF4-FFF2-40B4-BE49-F238E27FC236}">
                <a16:creationId xmlns:a16="http://schemas.microsoft.com/office/drawing/2014/main" id="{F7046D4A-1F42-46AB-D034-980659F1E749}"/>
              </a:ext>
            </a:extLst>
          </p:cNvPr>
          <p:cNvPicPr>
            <a:picLocks noChangeAspect="1"/>
          </p:cNvPicPr>
          <p:nvPr/>
        </p:nvPicPr>
        <p:blipFill>
          <a:blip r:embed="rId2"/>
          <a:stretch>
            <a:fillRect/>
          </a:stretch>
        </p:blipFill>
        <p:spPr>
          <a:xfrm>
            <a:off x="1159221" y="4069859"/>
            <a:ext cx="1237650" cy="816092"/>
          </a:xfrm>
          <a:prstGeom prst="rect">
            <a:avLst/>
          </a:prstGeom>
        </p:spPr>
      </p:pic>
      <p:grpSp>
        <p:nvGrpSpPr>
          <p:cNvPr id="34" name="Group 33">
            <a:extLst>
              <a:ext uri="{FF2B5EF4-FFF2-40B4-BE49-F238E27FC236}">
                <a16:creationId xmlns:a16="http://schemas.microsoft.com/office/drawing/2014/main" id="{0FAAEF2E-4403-1273-D433-4A7D90BEE943}"/>
              </a:ext>
            </a:extLst>
          </p:cNvPr>
          <p:cNvGrpSpPr/>
          <p:nvPr/>
        </p:nvGrpSpPr>
        <p:grpSpPr>
          <a:xfrm>
            <a:off x="3485864" y="3510046"/>
            <a:ext cx="828000" cy="828000"/>
            <a:chOff x="4936328" y="4218830"/>
            <a:chExt cx="828000" cy="828000"/>
          </a:xfrm>
        </p:grpSpPr>
        <p:sp>
          <p:nvSpPr>
            <p:cNvPr id="35" name="Arc 34">
              <a:extLst>
                <a:ext uri="{FF2B5EF4-FFF2-40B4-BE49-F238E27FC236}">
                  <a16:creationId xmlns:a16="http://schemas.microsoft.com/office/drawing/2014/main" id="{E6542860-4940-5A94-233F-368DD9B998CF}"/>
                </a:ext>
              </a:extLst>
            </p:cNvPr>
            <p:cNvSpPr/>
            <p:nvPr/>
          </p:nvSpPr>
          <p:spPr>
            <a:xfrm rot="16418204">
              <a:off x="4936328" y="4218830"/>
              <a:ext cx="828000" cy="828000"/>
            </a:xfrm>
            <a:prstGeom prst="arc">
              <a:avLst>
                <a:gd name="adj1" fmla="val 16200000"/>
                <a:gd name="adj2" fmla="val 14532720"/>
              </a:avLst>
            </a:prstGeom>
            <a:ln w="38100">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36" name="TextBox 35">
              <a:extLst>
                <a:ext uri="{FF2B5EF4-FFF2-40B4-BE49-F238E27FC236}">
                  <a16:creationId xmlns:a16="http://schemas.microsoft.com/office/drawing/2014/main" id="{420A7ED3-0EC2-39CB-539C-1E53F0089F00}"/>
                </a:ext>
              </a:extLst>
            </p:cNvPr>
            <p:cNvSpPr txBox="1"/>
            <p:nvPr/>
          </p:nvSpPr>
          <p:spPr>
            <a:xfrm>
              <a:off x="5050531" y="4309664"/>
              <a:ext cx="676147" cy="646331"/>
            </a:xfrm>
            <a:prstGeom prst="rect">
              <a:avLst/>
            </a:prstGeom>
            <a:noFill/>
            <a:ln>
              <a:noFill/>
              <a:prstDash val="sysDash"/>
            </a:ln>
          </p:spPr>
          <p:txBody>
            <a:bodyPr wrap="none" rtlCol="0">
              <a:spAutoFit/>
            </a:bodyPr>
            <a:lstStyle/>
            <a:p>
              <a:r>
                <a:rPr lang="en-IN" sz="1200" b="1" dirty="0">
                  <a:solidFill>
                    <a:srgbClr val="FF0000"/>
                  </a:solidFill>
                </a:rPr>
                <a:t>Partial </a:t>
              </a:r>
            </a:p>
            <a:p>
              <a:r>
                <a:rPr lang="en-IN" sz="1200" b="1" dirty="0">
                  <a:solidFill>
                    <a:srgbClr val="FF0000"/>
                  </a:solidFill>
                </a:rPr>
                <a:t>Page</a:t>
              </a:r>
            </a:p>
            <a:p>
              <a:r>
                <a:rPr lang="en-IN" sz="1200" b="1" dirty="0">
                  <a:solidFill>
                    <a:srgbClr val="FF0000"/>
                  </a:solidFill>
                </a:rPr>
                <a:t>Reload!</a:t>
              </a:r>
            </a:p>
          </p:txBody>
        </p:sp>
      </p:grpSp>
    </p:spTree>
    <p:extLst>
      <p:ext uri="{BB962C8B-B14F-4D97-AF65-F5344CB8AC3E}">
        <p14:creationId xmlns:p14="http://schemas.microsoft.com/office/powerpoint/2010/main" val="22760131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D1D412F-0004-6969-5395-09D85F129FA7}"/>
              </a:ext>
            </a:extLst>
          </p:cNvPr>
          <p:cNvSpPr/>
          <p:nvPr/>
        </p:nvSpPr>
        <p:spPr>
          <a:xfrm>
            <a:off x="7140633" y="2331719"/>
            <a:ext cx="2643448" cy="2776451"/>
          </a:xfrm>
          <a:prstGeom prst="roundRect">
            <a:avLst>
              <a:gd name="adj" fmla="val 76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Object.prototype</a:t>
            </a:r>
            <a:endParaRPr lang="en-IN" dirty="0"/>
          </a:p>
          <a:p>
            <a:pPr algn="ctr"/>
            <a:endParaRPr lang="en-IN" dirty="0"/>
          </a:p>
          <a:p>
            <a:pPr algn="ctr"/>
            <a:r>
              <a:rPr lang="en-IN" dirty="0"/>
              <a:t>constructor</a:t>
            </a:r>
          </a:p>
          <a:p>
            <a:pPr algn="ctr"/>
            <a:r>
              <a:rPr lang="en-US" dirty="0" err="1"/>
              <a:t>hasOwnProperty</a:t>
            </a:r>
            <a:r>
              <a:rPr lang="en-US" dirty="0"/>
              <a:t>()</a:t>
            </a:r>
          </a:p>
          <a:p>
            <a:pPr algn="ctr"/>
            <a:r>
              <a:rPr lang="en-US" dirty="0" err="1"/>
              <a:t>toString</a:t>
            </a:r>
            <a:r>
              <a:rPr lang="en-US" dirty="0"/>
              <a:t>()</a:t>
            </a:r>
          </a:p>
          <a:p>
            <a:pPr algn="ctr"/>
            <a:r>
              <a:rPr lang="en-US" dirty="0"/>
              <a:t>.</a:t>
            </a:r>
          </a:p>
        </p:txBody>
      </p:sp>
      <p:sp>
        <p:nvSpPr>
          <p:cNvPr id="7" name="Oval 6">
            <a:extLst>
              <a:ext uri="{FF2B5EF4-FFF2-40B4-BE49-F238E27FC236}">
                <a16:creationId xmlns:a16="http://schemas.microsoft.com/office/drawing/2014/main" id="{E29C7064-7C34-D2FD-4914-D2133DD74217}"/>
              </a:ext>
            </a:extLst>
          </p:cNvPr>
          <p:cNvSpPr/>
          <p:nvPr/>
        </p:nvSpPr>
        <p:spPr>
          <a:xfrm>
            <a:off x="3009208" y="1812174"/>
            <a:ext cx="1288473" cy="131341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toy1</a:t>
            </a:r>
          </a:p>
          <a:p>
            <a:pPr algn="ctr"/>
            <a:r>
              <a:rPr lang="en-US" dirty="0"/>
              <a:t>color</a:t>
            </a:r>
          </a:p>
          <a:p>
            <a:pPr algn="ctr"/>
            <a:r>
              <a:rPr lang="en-US" dirty="0"/>
              <a:t>shape</a:t>
            </a:r>
          </a:p>
        </p:txBody>
      </p:sp>
      <p:cxnSp>
        <p:nvCxnSpPr>
          <p:cNvPr id="10" name="Straight Arrow Connector 9">
            <a:extLst>
              <a:ext uri="{FF2B5EF4-FFF2-40B4-BE49-F238E27FC236}">
                <a16:creationId xmlns:a16="http://schemas.microsoft.com/office/drawing/2014/main" id="{92517876-313A-0C3C-7271-49C94B8694A3}"/>
              </a:ext>
            </a:extLst>
          </p:cNvPr>
          <p:cNvCxnSpPr>
            <a:stCxn id="7" idx="6"/>
          </p:cNvCxnSpPr>
          <p:nvPr/>
        </p:nvCxnSpPr>
        <p:spPr>
          <a:xfrm>
            <a:off x="4297681" y="2468880"/>
            <a:ext cx="2842952" cy="1251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C0FFE39-8251-6333-E812-6933A37D2D6A}"/>
              </a:ext>
            </a:extLst>
          </p:cNvPr>
          <p:cNvSpPr txBox="1"/>
          <p:nvPr/>
        </p:nvSpPr>
        <p:spPr>
          <a:xfrm>
            <a:off x="5137683" y="2468879"/>
            <a:ext cx="1162947" cy="369332"/>
          </a:xfrm>
          <a:prstGeom prst="rect">
            <a:avLst/>
          </a:prstGeom>
          <a:noFill/>
        </p:spPr>
        <p:txBody>
          <a:bodyPr wrap="none" rtlCol="0">
            <a:spAutoFit/>
          </a:bodyPr>
          <a:lstStyle/>
          <a:p>
            <a:r>
              <a:rPr lang="en-US" dirty="0"/>
              <a:t>__proto__</a:t>
            </a:r>
          </a:p>
        </p:txBody>
      </p:sp>
      <p:sp>
        <p:nvSpPr>
          <p:cNvPr id="12" name="Rectangle 11">
            <a:extLst>
              <a:ext uri="{FF2B5EF4-FFF2-40B4-BE49-F238E27FC236}">
                <a16:creationId xmlns:a16="http://schemas.microsoft.com/office/drawing/2014/main" id="{1FBCFD75-24CA-D7E3-C63E-D69B8589090C}"/>
              </a:ext>
            </a:extLst>
          </p:cNvPr>
          <p:cNvSpPr/>
          <p:nvPr/>
        </p:nvSpPr>
        <p:spPr>
          <a:xfrm>
            <a:off x="3009208" y="4161905"/>
            <a:ext cx="1288473" cy="13134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toy2</a:t>
            </a:r>
          </a:p>
          <a:p>
            <a:pPr algn="ctr"/>
            <a:r>
              <a:rPr lang="en-US" dirty="0"/>
              <a:t>color</a:t>
            </a:r>
          </a:p>
          <a:p>
            <a:pPr algn="ctr"/>
            <a:r>
              <a:rPr lang="en-US" dirty="0"/>
              <a:t>shape</a:t>
            </a:r>
          </a:p>
        </p:txBody>
      </p:sp>
      <p:cxnSp>
        <p:nvCxnSpPr>
          <p:cNvPr id="13" name="Straight Arrow Connector 12">
            <a:extLst>
              <a:ext uri="{FF2B5EF4-FFF2-40B4-BE49-F238E27FC236}">
                <a16:creationId xmlns:a16="http://schemas.microsoft.com/office/drawing/2014/main" id="{C6613D71-DB74-9A4B-0658-B09D0DFFDECA}"/>
              </a:ext>
            </a:extLst>
          </p:cNvPr>
          <p:cNvCxnSpPr/>
          <p:nvPr/>
        </p:nvCxnSpPr>
        <p:spPr>
          <a:xfrm flipV="1">
            <a:off x="4297681" y="3719945"/>
            <a:ext cx="2842952" cy="1098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43FE44-53BF-4423-8739-A862E9D2A8A2}"/>
              </a:ext>
            </a:extLst>
          </p:cNvPr>
          <p:cNvSpPr txBox="1"/>
          <p:nvPr/>
        </p:nvSpPr>
        <p:spPr>
          <a:xfrm>
            <a:off x="5128718" y="4376651"/>
            <a:ext cx="1162947" cy="369332"/>
          </a:xfrm>
          <a:prstGeom prst="rect">
            <a:avLst/>
          </a:prstGeom>
          <a:noFill/>
        </p:spPr>
        <p:txBody>
          <a:bodyPr wrap="none" rtlCol="0">
            <a:spAutoFit/>
          </a:bodyPr>
          <a:lstStyle/>
          <a:p>
            <a:r>
              <a:rPr lang="en-IN" dirty="0"/>
              <a:t>__proto__</a:t>
            </a:r>
            <a:endParaRPr lang="en-US" dirty="0"/>
          </a:p>
        </p:txBody>
      </p:sp>
    </p:spTree>
    <p:extLst>
      <p:ext uri="{BB962C8B-B14F-4D97-AF65-F5344CB8AC3E}">
        <p14:creationId xmlns:p14="http://schemas.microsoft.com/office/powerpoint/2010/main" val="30255423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B149265-B668-AD14-DE6C-8D158705D6D0}"/>
              </a:ext>
            </a:extLst>
          </p:cNvPr>
          <p:cNvGrpSpPr/>
          <p:nvPr/>
        </p:nvGrpSpPr>
        <p:grpSpPr>
          <a:xfrm>
            <a:off x="642850" y="347441"/>
            <a:ext cx="6206683" cy="3233959"/>
            <a:chOff x="642850" y="347441"/>
            <a:chExt cx="6774874" cy="3663142"/>
          </a:xfrm>
        </p:grpSpPr>
        <p:sp>
          <p:nvSpPr>
            <p:cNvPr id="5" name="Rectangle: Rounded Corners 4">
              <a:extLst>
                <a:ext uri="{FF2B5EF4-FFF2-40B4-BE49-F238E27FC236}">
                  <a16:creationId xmlns:a16="http://schemas.microsoft.com/office/drawing/2014/main" id="{6040A73C-A4B8-EE51-6A3E-537C266646FF}"/>
                </a:ext>
              </a:extLst>
            </p:cNvPr>
            <p:cNvSpPr/>
            <p:nvPr/>
          </p:nvSpPr>
          <p:spPr>
            <a:xfrm>
              <a:off x="4774276" y="866986"/>
              <a:ext cx="2643448" cy="2776451"/>
            </a:xfrm>
            <a:prstGeom prst="roundRect">
              <a:avLst>
                <a:gd name="adj" fmla="val 76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Object.prototype</a:t>
              </a:r>
              <a:endParaRPr lang="en-IN" dirty="0"/>
            </a:p>
            <a:p>
              <a:pPr algn="ctr"/>
              <a:endParaRPr lang="en-IN" dirty="0"/>
            </a:p>
            <a:p>
              <a:pPr algn="ctr"/>
              <a:r>
                <a:rPr lang="en-IN" dirty="0"/>
                <a:t>constructor</a:t>
              </a:r>
            </a:p>
            <a:p>
              <a:pPr algn="ctr"/>
              <a:r>
                <a:rPr lang="en-US" dirty="0" err="1"/>
                <a:t>hasOwnProperty</a:t>
              </a:r>
              <a:r>
                <a:rPr lang="en-US" dirty="0"/>
                <a:t>()</a:t>
              </a:r>
            </a:p>
            <a:p>
              <a:pPr algn="ctr"/>
              <a:r>
                <a:rPr lang="en-US" dirty="0" err="1"/>
                <a:t>toString</a:t>
              </a:r>
              <a:r>
                <a:rPr lang="en-US" dirty="0"/>
                <a:t>()</a:t>
              </a:r>
            </a:p>
            <a:p>
              <a:pPr algn="ctr"/>
              <a:r>
                <a:rPr lang="en-US" dirty="0"/>
                <a:t>color=“red”</a:t>
              </a:r>
            </a:p>
            <a:p>
              <a:pPr algn="ctr"/>
              <a:r>
                <a:rPr lang="en-US" dirty="0"/>
                <a:t>shape=“circle”</a:t>
              </a:r>
            </a:p>
            <a:p>
              <a:pPr algn="ctr"/>
              <a:r>
                <a:rPr lang="en-US" dirty="0"/>
                <a:t>.</a:t>
              </a:r>
            </a:p>
          </p:txBody>
        </p:sp>
        <p:sp>
          <p:nvSpPr>
            <p:cNvPr id="6" name="Oval 5">
              <a:extLst>
                <a:ext uri="{FF2B5EF4-FFF2-40B4-BE49-F238E27FC236}">
                  <a16:creationId xmlns:a16="http://schemas.microsoft.com/office/drawing/2014/main" id="{7FD6C5F2-5278-911A-245D-CA6A24C3E944}"/>
                </a:ext>
              </a:extLst>
            </p:cNvPr>
            <p:cNvSpPr/>
            <p:nvPr/>
          </p:nvSpPr>
          <p:spPr>
            <a:xfrm>
              <a:off x="642851" y="347441"/>
              <a:ext cx="1288473" cy="131341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toy1</a:t>
              </a:r>
            </a:p>
          </p:txBody>
        </p:sp>
        <p:cxnSp>
          <p:nvCxnSpPr>
            <p:cNvPr id="7" name="Straight Arrow Connector 6">
              <a:extLst>
                <a:ext uri="{FF2B5EF4-FFF2-40B4-BE49-F238E27FC236}">
                  <a16:creationId xmlns:a16="http://schemas.microsoft.com/office/drawing/2014/main" id="{9CDA259A-FCB7-BB5E-CD5C-6499500D7953}"/>
                </a:ext>
              </a:extLst>
            </p:cNvPr>
            <p:cNvCxnSpPr>
              <a:stCxn id="6" idx="6"/>
              <a:endCxn id="5" idx="1"/>
            </p:cNvCxnSpPr>
            <p:nvPr/>
          </p:nvCxnSpPr>
          <p:spPr>
            <a:xfrm>
              <a:off x="1931324" y="1004147"/>
              <a:ext cx="2842952" cy="1251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27B8EB0-488F-C586-F965-FF7B71A47F72}"/>
                </a:ext>
              </a:extLst>
            </p:cNvPr>
            <p:cNvSpPr txBox="1"/>
            <p:nvPr/>
          </p:nvSpPr>
          <p:spPr>
            <a:xfrm>
              <a:off x="2747510" y="1004147"/>
              <a:ext cx="1162947" cy="369332"/>
            </a:xfrm>
            <a:prstGeom prst="rect">
              <a:avLst/>
            </a:prstGeom>
            <a:noFill/>
          </p:spPr>
          <p:txBody>
            <a:bodyPr wrap="none" rtlCol="0">
              <a:spAutoFit/>
            </a:bodyPr>
            <a:lstStyle/>
            <a:p>
              <a:r>
                <a:rPr lang="en-IN" dirty="0"/>
                <a:t>__proto__</a:t>
              </a:r>
              <a:endParaRPr lang="en-US" dirty="0"/>
            </a:p>
          </p:txBody>
        </p:sp>
        <p:cxnSp>
          <p:nvCxnSpPr>
            <p:cNvPr id="9" name="Straight Arrow Connector 8">
              <a:extLst>
                <a:ext uri="{FF2B5EF4-FFF2-40B4-BE49-F238E27FC236}">
                  <a16:creationId xmlns:a16="http://schemas.microsoft.com/office/drawing/2014/main" id="{44ADABA2-4C64-473A-5BD6-7BD89B3C42E5}"/>
                </a:ext>
              </a:extLst>
            </p:cNvPr>
            <p:cNvCxnSpPr>
              <a:cxnSpLocks/>
              <a:stCxn id="11" idx="6"/>
              <a:endCxn id="5" idx="1"/>
            </p:cNvCxnSpPr>
            <p:nvPr/>
          </p:nvCxnSpPr>
          <p:spPr>
            <a:xfrm flipV="1">
              <a:off x="1931323" y="2255212"/>
              <a:ext cx="2842953" cy="1098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F982385-7FEA-0349-2280-816299F05218}"/>
                </a:ext>
              </a:extLst>
            </p:cNvPr>
            <p:cNvSpPr txBox="1"/>
            <p:nvPr/>
          </p:nvSpPr>
          <p:spPr>
            <a:xfrm>
              <a:off x="2845172" y="2880744"/>
              <a:ext cx="1162947" cy="369332"/>
            </a:xfrm>
            <a:prstGeom prst="rect">
              <a:avLst/>
            </a:prstGeom>
            <a:noFill/>
          </p:spPr>
          <p:txBody>
            <a:bodyPr wrap="none" rtlCol="0">
              <a:spAutoFit/>
            </a:bodyPr>
            <a:lstStyle/>
            <a:p>
              <a:r>
                <a:rPr lang="en-IN" dirty="0"/>
                <a:t>__proto__</a:t>
              </a:r>
              <a:endParaRPr lang="en-US" dirty="0"/>
            </a:p>
          </p:txBody>
        </p:sp>
        <p:sp>
          <p:nvSpPr>
            <p:cNvPr id="11" name="Oval 10">
              <a:extLst>
                <a:ext uri="{FF2B5EF4-FFF2-40B4-BE49-F238E27FC236}">
                  <a16:creationId xmlns:a16="http://schemas.microsoft.com/office/drawing/2014/main" id="{9D5F0010-13C3-6886-E7DB-8C2C06583553}"/>
                </a:ext>
              </a:extLst>
            </p:cNvPr>
            <p:cNvSpPr/>
            <p:nvPr/>
          </p:nvSpPr>
          <p:spPr>
            <a:xfrm>
              <a:off x="642850" y="2697172"/>
              <a:ext cx="1288473" cy="131341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toy2</a:t>
              </a:r>
            </a:p>
          </p:txBody>
        </p:sp>
      </p:grpSp>
      <p:grpSp>
        <p:nvGrpSpPr>
          <p:cNvPr id="12" name="Group 11">
            <a:extLst>
              <a:ext uri="{FF2B5EF4-FFF2-40B4-BE49-F238E27FC236}">
                <a16:creationId xmlns:a16="http://schemas.microsoft.com/office/drawing/2014/main" id="{79E9314B-77B2-E90C-56BD-25EEBFC16D03}"/>
              </a:ext>
            </a:extLst>
          </p:cNvPr>
          <p:cNvGrpSpPr/>
          <p:nvPr/>
        </p:nvGrpSpPr>
        <p:grpSpPr>
          <a:xfrm>
            <a:off x="5097270" y="3488575"/>
            <a:ext cx="6748071" cy="3139168"/>
            <a:chOff x="5097270" y="3488575"/>
            <a:chExt cx="6748071" cy="3139168"/>
          </a:xfrm>
        </p:grpSpPr>
        <p:sp>
          <p:nvSpPr>
            <p:cNvPr id="13" name="Rectangle: Rounded Corners 12">
              <a:extLst>
                <a:ext uri="{FF2B5EF4-FFF2-40B4-BE49-F238E27FC236}">
                  <a16:creationId xmlns:a16="http://schemas.microsoft.com/office/drawing/2014/main" id="{2DF592DC-094C-E130-E96A-A546E3EE56F2}"/>
                </a:ext>
              </a:extLst>
            </p:cNvPr>
            <p:cNvSpPr/>
            <p:nvPr/>
          </p:nvSpPr>
          <p:spPr>
            <a:xfrm>
              <a:off x="9423592" y="3947249"/>
              <a:ext cx="2421749" cy="2451155"/>
            </a:xfrm>
            <a:prstGeom prst="roundRect">
              <a:avLst>
                <a:gd name="adj" fmla="val 76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Object.prototype</a:t>
              </a:r>
              <a:endParaRPr lang="en-IN" dirty="0"/>
            </a:p>
            <a:p>
              <a:pPr algn="ctr"/>
              <a:endParaRPr lang="en-IN" dirty="0"/>
            </a:p>
            <a:p>
              <a:pPr algn="ctr"/>
              <a:r>
                <a:rPr lang="en-IN" dirty="0"/>
                <a:t>constructor</a:t>
              </a:r>
            </a:p>
            <a:p>
              <a:pPr algn="ctr"/>
              <a:r>
                <a:rPr lang="en-US" dirty="0" err="1"/>
                <a:t>hasOwnProperty</a:t>
              </a:r>
              <a:r>
                <a:rPr lang="en-US" dirty="0"/>
                <a:t>()</a:t>
              </a:r>
            </a:p>
            <a:p>
              <a:pPr algn="ctr"/>
              <a:r>
                <a:rPr lang="en-US" dirty="0" err="1"/>
                <a:t>toString</a:t>
              </a:r>
              <a:r>
                <a:rPr lang="en-US" dirty="0"/>
                <a:t>()</a:t>
              </a:r>
            </a:p>
            <a:p>
              <a:pPr algn="ctr"/>
              <a:r>
                <a:rPr lang="en-US" dirty="0"/>
                <a:t>color=“red”</a:t>
              </a:r>
            </a:p>
            <a:p>
              <a:pPr algn="ctr"/>
              <a:r>
                <a:rPr lang="en-US" dirty="0"/>
                <a:t>shape=“circle”</a:t>
              </a:r>
            </a:p>
            <a:p>
              <a:pPr algn="ctr"/>
              <a:r>
                <a:rPr lang="en-US" dirty="0"/>
                <a:t>.</a:t>
              </a:r>
            </a:p>
          </p:txBody>
        </p:sp>
        <p:sp>
          <p:nvSpPr>
            <p:cNvPr id="14" name="Oval 13">
              <a:extLst>
                <a:ext uri="{FF2B5EF4-FFF2-40B4-BE49-F238E27FC236}">
                  <a16:creationId xmlns:a16="http://schemas.microsoft.com/office/drawing/2014/main" id="{A8D781F5-ABAC-F3F1-576B-874D42222E51}"/>
                </a:ext>
              </a:extLst>
            </p:cNvPr>
            <p:cNvSpPr/>
            <p:nvPr/>
          </p:nvSpPr>
          <p:spPr>
            <a:xfrm>
              <a:off x="5638659" y="3488575"/>
              <a:ext cx="1180412" cy="1159528"/>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toy1</a:t>
              </a:r>
            </a:p>
          </p:txBody>
        </p:sp>
        <p:cxnSp>
          <p:nvCxnSpPr>
            <p:cNvPr id="15" name="Straight Arrow Connector 14">
              <a:extLst>
                <a:ext uri="{FF2B5EF4-FFF2-40B4-BE49-F238E27FC236}">
                  <a16:creationId xmlns:a16="http://schemas.microsoft.com/office/drawing/2014/main" id="{C97686E0-F01D-61CC-B1BC-D19AE6D005B2}"/>
                </a:ext>
              </a:extLst>
            </p:cNvPr>
            <p:cNvCxnSpPr>
              <a:stCxn id="14" idx="6"/>
              <a:endCxn id="13" idx="1"/>
            </p:cNvCxnSpPr>
            <p:nvPr/>
          </p:nvCxnSpPr>
          <p:spPr>
            <a:xfrm>
              <a:off x="6819071" y="4068340"/>
              <a:ext cx="2604521" cy="1104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0879184-A205-DC82-C740-7C8E0E694199}"/>
                </a:ext>
              </a:extLst>
            </p:cNvPr>
            <p:cNvSpPr txBox="1"/>
            <p:nvPr/>
          </p:nvSpPr>
          <p:spPr>
            <a:xfrm>
              <a:off x="7566806" y="4068340"/>
              <a:ext cx="1065414" cy="326060"/>
            </a:xfrm>
            <a:prstGeom prst="rect">
              <a:avLst/>
            </a:prstGeom>
            <a:noFill/>
          </p:spPr>
          <p:txBody>
            <a:bodyPr wrap="none" rtlCol="0">
              <a:spAutoFit/>
            </a:bodyPr>
            <a:lstStyle/>
            <a:p>
              <a:r>
                <a:rPr lang="en-IN" dirty="0"/>
                <a:t>__proto__</a:t>
              </a:r>
              <a:endParaRPr lang="en-US" dirty="0"/>
            </a:p>
          </p:txBody>
        </p:sp>
        <p:cxnSp>
          <p:nvCxnSpPr>
            <p:cNvPr id="17" name="Straight Arrow Connector 16">
              <a:extLst>
                <a:ext uri="{FF2B5EF4-FFF2-40B4-BE49-F238E27FC236}">
                  <a16:creationId xmlns:a16="http://schemas.microsoft.com/office/drawing/2014/main" id="{F99096F3-B519-125E-63E5-FE4F85712B04}"/>
                </a:ext>
              </a:extLst>
            </p:cNvPr>
            <p:cNvCxnSpPr>
              <a:cxnSpLocks/>
              <a:stCxn id="20" idx="3"/>
              <a:endCxn id="13" idx="1"/>
            </p:cNvCxnSpPr>
            <p:nvPr/>
          </p:nvCxnSpPr>
          <p:spPr>
            <a:xfrm flipV="1">
              <a:off x="6819069" y="5172827"/>
              <a:ext cx="2604523" cy="969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C8FDAD2-CD4C-D400-5A70-D2ADED249340}"/>
                </a:ext>
              </a:extLst>
            </p:cNvPr>
            <p:cNvSpPr txBox="1"/>
            <p:nvPr/>
          </p:nvSpPr>
          <p:spPr>
            <a:xfrm>
              <a:off x="7656277" y="5725070"/>
              <a:ext cx="1065414" cy="326060"/>
            </a:xfrm>
            <a:prstGeom prst="rect">
              <a:avLst/>
            </a:prstGeom>
            <a:noFill/>
          </p:spPr>
          <p:txBody>
            <a:bodyPr wrap="none" rtlCol="0">
              <a:spAutoFit/>
            </a:bodyPr>
            <a:lstStyle/>
            <a:p>
              <a:r>
                <a:rPr lang="en-IN" dirty="0"/>
                <a:t>__proto__</a:t>
              </a:r>
              <a:endParaRPr lang="en-US" dirty="0"/>
            </a:p>
          </p:txBody>
        </p:sp>
        <p:sp>
          <p:nvSpPr>
            <p:cNvPr id="19" name="TextBox 18">
              <a:extLst>
                <a:ext uri="{FF2B5EF4-FFF2-40B4-BE49-F238E27FC236}">
                  <a16:creationId xmlns:a16="http://schemas.microsoft.com/office/drawing/2014/main" id="{4DB4FEB0-7E48-87EC-77C8-6AD6A52318C2}"/>
                </a:ext>
              </a:extLst>
            </p:cNvPr>
            <p:cNvSpPr txBox="1"/>
            <p:nvPr/>
          </p:nvSpPr>
          <p:spPr>
            <a:xfrm>
              <a:off x="5097270" y="5020821"/>
              <a:ext cx="2263184" cy="646331"/>
            </a:xfrm>
            <a:prstGeom prst="rect">
              <a:avLst/>
            </a:prstGeom>
            <a:noFill/>
          </p:spPr>
          <p:txBody>
            <a:bodyPr wrap="none" rtlCol="0">
              <a:spAutoFit/>
            </a:bodyPr>
            <a:lstStyle/>
            <a:p>
              <a:r>
                <a:rPr lang="en-IN" dirty="0"/>
                <a:t>toy2.color = “blue”;</a:t>
              </a:r>
            </a:p>
            <a:p>
              <a:r>
                <a:rPr lang="en-IN" dirty="0"/>
                <a:t>toy2.shape = “square”</a:t>
              </a:r>
              <a:endParaRPr lang="en-US" dirty="0"/>
            </a:p>
          </p:txBody>
        </p:sp>
        <p:sp>
          <p:nvSpPr>
            <p:cNvPr id="20" name="Rectangle 19">
              <a:extLst>
                <a:ext uri="{FF2B5EF4-FFF2-40B4-BE49-F238E27FC236}">
                  <a16:creationId xmlns:a16="http://schemas.microsoft.com/office/drawing/2014/main" id="{C12C3223-0C64-1847-7173-AA3671E360AF}"/>
                </a:ext>
              </a:extLst>
            </p:cNvPr>
            <p:cNvSpPr/>
            <p:nvPr/>
          </p:nvSpPr>
          <p:spPr>
            <a:xfrm>
              <a:off x="5638656" y="5657799"/>
              <a:ext cx="1180413" cy="969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toy2</a:t>
              </a:r>
            </a:p>
            <a:p>
              <a:pPr algn="ctr"/>
              <a:r>
                <a:rPr lang="en-US" dirty="0"/>
                <a:t>color</a:t>
              </a:r>
            </a:p>
            <a:p>
              <a:pPr algn="ctr"/>
              <a:r>
                <a:rPr lang="en-US" dirty="0"/>
                <a:t>shape</a:t>
              </a:r>
            </a:p>
          </p:txBody>
        </p:sp>
      </p:grpSp>
    </p:spTree>
    <p:extLst>
      <p:ext uri="{BB962C8B-B14F-4D97-AF65-F5344CB8AC3E}">
        <p14:creationId xmlns:p14="http://schemas.microsoft.com/office/powerpoint/2010/main" val="18218169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4E7A108-0C90-9BFD-BFA1-8F05D5D86F74}"/>
              </a:ext>
            </a:extLst>
          </p:cNvPr>
          <p:cNvSpPr/>
          <p:nvPr/>
        </p:nvSpPr>
        <p:spPr>
          <a:xfrm>
            <a:off x="1746750" y="1206269"/>
            <a:ext cx="1313411" cy="12053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a:p>
            <a:pPr algn="ctr"/>
            <a:endParaRPr lang="en-US" dirty="0"/>
          </a:p>
          <a:p>
            <a:pPr algn="ctr"/>
            <a:r>
              <a:rPr lang="en-US" dirty="0"/>
              <a:t>__proto__</a:t>
            </a:r>
          </a:p>
        </p:txBody>
      </p:sp>
      <p:sp>
        <p:nvSpPr>
          <p:cNvPr id="5" name="Rectangle: Rounded Corners 4">
            <a:extLst>
              <a:ext uri="{FF2B5EF4-FFF2-40B4-BE49-F238E27FC236}">
                <a16:creationId xmlns:a16="http://schemas.microsoft.com/office/drawing/2014/main" id="{B3FAA752-B10D-6ECB-C286-9C7A550E3AD4}"/>
              </a:ext>
            </a:extLst>
          </p:cNvPr>
          <p:cNvSpPr/>
          <p:nvPr/>
        </p:nvSpPr>
        <p:spPr>
          <a:xfrm>
            <a:off x="4573077" y="460202"/>
            <a:ext cx="2147455" cy="2697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Vehicle.prototype</a:t>
            </a:r>
            <a:endParaRPr lang="en-US" dirty="0"/>
          </a:p>
          <a:p>
            <a:pPr algn="ctr"/>
            <a:endParaRPr lang="en-US" dirty="0"/>
          </a:p>
          <a:p>
            <a:pPr algn="ctr"/>
            <a:r>
              <a:rPr lang="en-US" dirty="0"/>
              <a:t>start()</a:t>
            </a:r>
          </a:p>
          <a:p>
            <a:pPr algn="ctr"/>
            <a:r>
              <a:rPr lang="en-US" dirty="0"/>
              <a:t>__proto__</a:t>
            </a:r>
          </a:p>
        </p:txBody>
      </p:sp>
      <p:cxnSp>
        <p:nvCxnSpPr>
          <p:cNvPr id="6" name="Straight Arrow Connector 5">
            <a:extLst>
              <a:ext uri="{FF2B5EF4-FFF2-40B4-BE49-F238E27FC236}">
                <a16:creationId xmlns:a16="http://schemas.microsoft.com/office/drawing/2014/main" id="{88677C23-2684-D252-7E3E-92A2823D3BE2}"/>
              </a:ext>
            </a:extLst>
          </p:cNvPr>
          <p:cNvCxnSpPr>
            <a:endCxn id="5" idx="1"/>
          </p:cNvCxnSpPr>
          <p:nvPr/>
        </p:nvCxnSpPr>
        <p:spPr>
          <a:xfrm>
            <a:off x="3060161" y="1808942"/>
            <a:ext cx="15129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F72E488-E751-E63C-447E-A02D3A6E1E90}"/>
              </a:ext>
            </a:extLst>
          </p:cNvPr>
          <p:cNvSpPr txBox="1"/>
          <p:nvPr/>
        </p:nvSpPr>
        <p:spPr>
          <a:xfrm>
            <a:off x="635000" y="460202"/>
            <a:ext cx="950645" cy="369332"/>
          </a:xfrm>
          <a:prstGeom prst="rect">
            <a:avLst/>
          </a:prstGeom>
          <a:noFill/>
        </p:spPr>
        <p:txBody>
          <a:bodyPr wrap="none" rtlCol="0">
            <a:spAutoFit/>
          </a:bodyPr>
          <a:lstStyle/>
          <a:p>
            <a:r>
              <a:rPr lang="en-US" dirty="0" err="1"/>
              <a:t>v.start</a:t>
            </a:r>
            <a:r>
              <a:rPr lang="en-US" dirty="0"/>
              <a:t>() </a:t>
            </a:r>
          </a:p>
        </p:txBody>
      </p:sp>
      <p:sp>
        <p:nvSpPr>
          <p:cNvPr id="8" name="Rectangle: Rounded Corners 7">
            <a:extLst>
              <a:ext uri="{FF2B5EF4-FFF2-40B4-BE49-F238E27FC236}">
                <a16:creationId xmlns:a16="http://schemas.microsoft.com/office/drawing/2014/main" id="{A558B69F-499F-21B6-E42F-167960938ACD}"/>
              </a:ext>
            </a:extLst>
          </p:cNvPr>
          <p:cNvSpPr/>
          <p:nvPr/>
        </p:nvSpPr>
        <p:spPr>
          <a:xfrm>
            <a:off x="8233448" y="460202"/>
            <a:ext cx="2147455" cy="2697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Object.prototype</a:t>
            </a:r>
            <a:endParaRPr lang="en-US" dirty="0"/>
          </a:p>
          <a:p>
            <a:pPr algn="ctr"/>
            <a:endParaRPr lang="en-US" dirty="0"/>
          </a:p>
          <a:p>
            <a:pPr algn="ctr"/>
            <a:r>
              <a:rPr lang="en-US" dirty="0"/>
              <a:t>constructor</a:t>
            </a:r>
          </a:p>
          <a:p>
            <a:pPr algn="ctr"/>
            <a:r>
              <a:rPr lang="en-US" dirty="0" err="1"/>
              <a:t>hasOwnProperty</a:t>
            </a:r>
            <a:r>
              <a:rPr lang="en-US" dirty="0"/>
              <a:t>()</a:t>
            </a:r>
          </a:p>
          <a:p>
            <a:pPr algn="ctr"/>
            <a:r>
              <a:rPr lang="en-US" dirty="0" err="1"/>
              <a:t>toString</a:t>
            </a:r>
            <a:r>
              <a:rPr lang="en-US" dirty="0"/>
              <a:t>()</a:t>
            </a:r>
          </a:p>
          <a:p>
            <a:pPr algn="ctr"/>
            <a:r>
              <a:rPr lang="en-US" dirty="0"/>
              <a:t>.</a:t>
            </a:r>
          </a:p>
          <a:p>
            <a:pPr algn="ctr"/>
            <a:r>
              <a:rPr lang="en-US" dirty="0"/>
              <a:t>.</a:t>
            </a:r>
          </a:p>
        </p:txBody>
      </p:sp>
      <p:cxnSp>
        <p:nvCxnSpPr>
          <p:cNvPr id="9" name="Straight Arrow Connector 8">
            <a:extLst>
              <a:ext uri="{FF2B5EF4-FFF2-40B4-BE49-F238E27FC236}">
                <a16:creationId xmlns:a16="http://schemas.microsoft.com/office/drawing/2014/main" id="{82E133E3-411D-AA57-1CBF-05AC448B042C}"/>
              </a:ext>
            </a:extLst>
          </p:cNvPr>
          <p:cNvCxnSpPr>
            <a:endCxn id="8" idx="1"/>
          </p:cNvCxnSpPr>
          <p:nvPr/>
        </p:nvCxnSpPr>
        <p:spPr>
          <a:xfrm>
            <a:off x="6720532" y="1808942"/>
            <a:ext cx="15129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68B841CC-D6C8-3993-0534-775207DA44F4}"/>
              </a:ext>
            </a:extLst>
          </p:cNvPr>
          <p:cNvSpPr/>
          <p:nvPr/>
        </p:nvSpPr>
        <p:spPr>
          <a:xfrm>
            <a:off x="1746750" y="4506422"/>
            <a:ext cx="1313411" cy="12053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a:p>
            <a:pPr algn="ctr"/>
            <a:endParaRPr lang="en-US" dirty="0"/>
          </a:p>
          <a:p>
            <a:pPr algn="ctr"/>
            <a:r>
              <a:rPr lang="en-US" dirty="0"/>
              <a:t>__proto__</a:t>
            </a:r>
          </a:p>
        </p:txBody>
      </p:sp>
      <p:sp>
        <p:nvSpPr>
          <p:cNvPr id="11" name="Rectangle: Rounded Corners 10">
            <a:extLst>
              <a:ext uri="{FF2B5EF4-FFF2-40B4-BE49-F238E27FC236}">
                <a16:creationId xmlns:a16="http://schemas.microsoft.com/office/drawing/2014/main" id="{1C1BB6A5-19E7-9663-4251-CF8120330BB9}"/>
              </a:ext>
            </a:extLst>
          </p:cNvPr>
          <p:cNvSpPr/>
          <p:nvPr/>
        </p:nvSpPr>
        <p:spPr>
          <a:xfrm>
            <a:off x="4573077" y="3760355"/>
            <a:ext cx="2147455" cy="2697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FourWheeler.prototype</a:t>
            </a:r>
            <a:endParaRPr lang="en-US" dirty="0"/>
          </a:p>
          <a:p>
            <a:pPr algn="ctr"/>
            <a:endParaRPr lang="en-US" dirty="0"/>
          </a:p>
          <a:p>
            <a:pPr algn="ctr"/>
            <a:r>
              <a:rPr lang="en-US" dirty="0"/>
              <a:t>__proto__</a:t>
            </a:r>
          </a:p>
        </p:txBody>
      </p:sp>
      <p:cxnSp>
        <p:nvCxnSpPr>
          <p:cNvPr id="12" name="Straight Arrow Connector 11">
            <a:extLst>
              <a:ext uri="{FF2B5EF4-FFF2-40B4-BE49-F238E27FC236}">
                <a16:creationId xmlns:a16="http://schemas.microsoft.com/office/drawing/2014/main" id="{ECEF315A-9D67-CBF6-66EE-546CC818C4F0}"/>
              </a:ext>
            </a:extLst>
          </p:cNvPr>
          <p:cNvCxnSpPr>
            <a:endCxn id="11" idx="1"/>
          </p:cNvCxnSpPr>
          <p:nvPr/>
        </p:nvCxnSpPr>
        <p:spPr>
          <a:xfrm>
            <a:off x="3060161" y="5109095"/>
            <a:ext cx="15129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4EAF14A1-BF73-7568-7F7B-D3CA4F393376}"/>
              </a:ext>
            </a:extLst>
          </p:cNvPr>
          <p:cNvSpPr/>
          <p:nvPr/>
        </p:nvSpPr>
        <p:spPr>
          <a:xfrm>
            <a:off x="8233448" y="3760355"/>
            <a:ext cx="2147455" cy="2697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Object.prototype</a:t>
            </a:r>
            <a:endParaRPr lang="en-US" dirty="0"/>
          </a:p>
          <a:p>
            <a:pPr algn="ctr"/>
            <a:endParaRPr lang="en-US" dirty="0"/>
          </a:p>
          <a:p>
            <a:pPr algn="ctr"/>
            <a:r>
              <a:rPr lang="en-US" dirty="0"/>
              <a:t>constructor</a:t>
            </a:r>
          </a:p>
          <a:p>
            <a:pPr algn="ctr"/>
            <a:r>
              <a:rPr lang="en-US" dirty="0" err="1"/>
              <a:t>hasOwnProperty</a:t>
            </a:r>
            <a:r>
              <a:rPr lang="en-US" dirty="0"/>
              <a:t>()</a:t>
            </a:r>
          </a:p>
          <a:p>
            <a:pPr algn="ctr"/>
            <a:r>
              <a:rPr lang="en-US" dirty="0" err="1"/>
              <a:t>toString</a:t>
            </a:r>
            <a:r>
              <a:rPr lang="en-US" dirty="0"/>
              <a:t>()</a:t>
            </a:r>
          </a:p>
          <a:p>
            <a:pPr algn="ctr"/>
            <a:r>
              <a:rPr lang="en-US" dirty="0"/>
              <a:t>.</a:t>
            </a:r>
          </a:p>
          <a:p>
            <a:pPr algn="ctr"/>
            <a:r>
              <a:rPr lang="en-US" dirty="0"/>
              <a:t>.</a:t>
            </a:r>
          </a:p>
        </p:txBody>
      </p:sp>
      <p:cxnSp>
        <p:nvCxnSpPr>
          <p:cNvPr id="16" name="Straight Arrow Connector 15">
            <a:extLst>
              <a:ext uri="{FF2B5EF4-FFF2-40B4-BE49-F238E27FC236}">
                <a16:creationId xmlns:a16="http://schemas.microsoft.com/office/drawing/2014/main" id="{FCAE5D16-FDE7-28A8-5814-1B3B6F7E6C7B}"/>
              </a:ext>
            </a:extLst>
          </p:cNvPr>
          <p:cNvCxnSpPr>
            <a:endCxn id="15" idx="1"/>
          </p:cNvCxnSpPr>
          <p:nvPr/>
        </p:nvCxnSpPr>
        <p:spPr>
          <a:xfrm>
            <a:off x="6720532" y="5109095"/>
            <a:ext cx="15129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CB37CE1-EFBE-3848-FA95-AB878856A026}"/>
              </a:ext>
            </a:extLst>
          </p:cNvPr>
          <p:cNvSpPr txBox="1"/>
          <p:nvPr/>
        </p:nvSpPr>
        <p:spPr>
          <a:xfrm>
            <a:off x="728133" y="3897669"/>
            <a:ext cx="1597745" cy="369332"/>
          </a:xfrm>
          <a:prstGeom prst="rect">
            <a:avLst/>
          </a:prstGeom>
          <a:noFill/>
        </p:spPr>
        <p:txBody>
          <a:bodyPr wrap="none" rtlCol="0">
            <a:spAutoFit/>
          </a:bodyPr>
          <a:lstStyle/>
          <a:p>
            <a:r>
              <a:rPr lang="en-US" dirty="0" err="1">
                <a:solidFill>
                  <a:srgbClr val="FF0000"/>
                </a:solidFill>
              </a:rPr>
              <a:t>v.start</a:t>
            </a:r>
            <a:r>
              <a:rPr lang="en-US" dirty="0">
                <a:solidFill>
                  <a:srgbClr val="FF0000"/>
                </a:solidFill>
              </a:rPr>
              <a:t>() - Error </a:t>
            </a:r>
          </a:p>
        </p:txBody>
      </p:sp>
    </p:spTree>
    <p:extLst>
      <p:ext uri="{BB962C8B-B14F-4D97-AF65-F5344CB8AC3E}">
        <p14:creationId xmlns:p14="http://schemas.microsoft.com/office/powerpoint/2010/main" val="7187453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E77E7A0-4C14-182C-8B64-7A2078AB8FCF}"/>
              </a:ext>
            </a:extLst>
          </p:cNvPr>
          <p:cNvSpPr/>
          <p:nvPr/>
        </p:nvSpPr>
        <p:spPr>
          <a:xfrm>
            <a:off x="617605" y="1374988"/>
            <a:ext cx="1313411" cy="12053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a:p>
            <a:pPr algn="ctr"/>
            <a:endParaRPr lang="en-US" dirty="0"/>
          </a:p>
          <a:p>
            <a:pPr algn="ctr"/>
            <a:r>
              <a:rPr lang="en-US" dirty="0"/>
              <a:t>__proto__</a:t>
            </a:r>
          </a:p>
        </p:txBody>
      </p:sp>
      <p:sp>
        <p:nvSpPr>
          <p:cNvPr id="5" name="Rectangle: Rounded Corners 4">
            <a:extLst>
              <a:ext uri="{FF2B5EF4-FFF2-40B4-BE49-F238E27FC236}">
                <a16:creationId xmlns:a16="http://schemas.microsoft.com/office/drawing/2014/main" id="{BD53E2FB-4C2D-718C-C262-50FEA6D6E273}"/>
              </a:ext>
            </a:extLst>
          </p:cNvPr>
          <p:cNvSpPr/>
          <p:nvPr/>
        </p:nvSpPr>
        <p:spPr>
          <a:xfrm>
            <a:off x="2986732" y="628921"/>
            <a:ext cx="2147455" cy="2697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FourWheeler.prototype</a:t>
            </a:r>
            <a:endParaRPr lang="en-US" dirty="0"/>
          </a:p>
          <a:p>
            <a:pPr algn="ctr"/>
            <a:endParaRPr lang="en-US" dirty="0"/>
          </a:p>
          <a:p>
            <a:pPr algn="ctr"/>
            <a:r>
              <a:rPr lang="en-US" dirty="0"/>
              <a:t>move()</a:t>
            </a:r>
          </a:p>
          <a:p>
            <a:pPr algn="ctr"/>
            <a:r>
              <a:rPr lang="en-US" dirty="0"/>
              <a:t>__proto__</a:t>
            </a:r>
          </a:p>
        </p:txBody>
      </p:sp>
      <p:cxnSp>
        <p:nvCxnSpPr>
          <p:cNvPr id="6" name="Straight Arrow Connector 5">
            <a:extLst>
              <a:ext uri="{FF2B5EF4-FFF2-40B4-BE49-F238E27FC236}">
                <a16:creationId xmlns:a16="http://schemas.microsoft.com/office/drawing/2014/main" id="{E21F511D-7B57-B5CE-FC03-E0EF45459D08}"/>
              </a:ext>
            </a:extLst>
          </p:cNvPr>
          <p:cNvCxnSpPr>
            <a:stCxn id="4" idx="3"/>
            <a:endCxn id="5" idx="1"/>
          </p:cNvCxnSpPr>
          <p:nvPr/>
        </p:nvCxnSpPr>
        <p:spPr>
          <a:xfrm>
            <a:off x="1931016" y="1977661"/>
            <a:ext cx="1055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72C9939B-6EDA-B58C-4F78-C2ECC8DC05DF}"/>
              </a:ext>
            </a:extLst>
          </p:cNvPr>
          <p:cNvSpPr/>
          <p:nvPr/>
        </p:nvSpPr>
        <p:spPr>
          <a:xfrm>
            <a:off x="9390303" y="628921"/>
            <a:ext cx="2147455" cy="2697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Object.prototype</a:t>
            </a:r>
            <a:endParaRPr lang="en-US" dirty="0"/>
          </a:p>
          <a:p>
            <a:pPr algn="ctr"/>
            <a:endParaRPr lang="en-US" dirty="0"/>
          </a:p>
          <a:p>
            <a:pPr algn="ctr"/>
            <a:r>
              <a:rPr lang="en-US" dirty="0"/>
              <a:t>constructor</a:t>
            </a:r>
          </a:p>
          <a:p>
            <a:pPr algn="ctr"/>
            <a:r>
              <a:rPr lang="en-US" dirty="0" err="1"/>
              <a:t>hasOwnProperty</a:t>
            </a:r>
            <a:r>
              <a:rPr lang="en-US" dirty="0"/>
              <a:t>()</a:t>
            </a:r>
          </a:p>
          <a:p>
            <a:pPr algn="ctr"/>
            <a:r>
              <a:rPr lang="en-US" dirty="0" err="1"/>
              <a:t>toString</a:t>
            </a:r>
            <a:r>
              <a:rPr lang="en-US" dirty="0"/>
              <a:t>()</a:t>
            </a:r>
          </a:p>
          <a:p>
            <a:pPr algn="ctr"/>
            <a:r>
              <a:rPr lang="en-US" dirty="0"/>
              <a:t>.</a:t>
            </a:r>
          </a:p>
          <a:p>
            <a:pPr algn="ctr"/>
            <a:r>
              <a:rPr lang="en-US" dirty="0"/>
              <a:t>.</a:t>
            </a:r>
          </a:p>
        </p:txBody>
      </p:sp>
      <p:cxnSp>
        <p:nvCxnSpPr>
          <p:cNvPr id="8" name="Straight Arrow Connector 7">
            <a:extLst>
              <a:ext uri="{FF2B5EF4-FFF2-40B4-BE49-F238E27FC236}">
                <a16:creationId xmlns:a16="http://schemas.microsoft.com/office/drawing/2014/main" id="{C5C333C4-805F-4B5A-4EE4-6B8C269A686C}"/>
              </a:ext>
            </a:extLst>
          </p:cNvPr>
          <p:cNvCxnSpPr/>
          <p:nvPr/>
        </p:nvCxnSpPr>
        <p:spPr>
          <a:xfrm>
            <a:off x="8316575" y="1977661"/>
            <a:ext cx="10737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2271C47C-626D-8459-8743-44BB28357722}"/>
              </a:ext>
            </a:extLst>
          </p:cNvPr>
          <p:cNvSpPr/>
          <p:nvPr/>
        </p:nvSpPr>
        <p:spPr>
          <a:xfrm>
            <a:off x="6169120" y="628921"/>
            <a:ext cx="2147455" cy="269748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Vehicle.prototype</a:t>
            </a:r>
            <a:endParaRPr lang="en-US" dirty="0"/>
          </a:p>
          <a:p>
            <a:pPr algn="ctr"/>
            <a:endParaRPr lang="en-US" dirty="0"/>
          </a:p>
          <a:p>
            <a:pPr algn="ctr"/>
            <a:r>
              <a:rPr lang="en-US" dirty="0"/>
              <a:t>start()</a:t>
            </a:r>
          </a:p>
          <a:p>
            <a:pPr algn="ctr"/>
            <a:r>
              <a:rPr lang="en-US" dirty="0"/>
              <a:t>__proto__</a:t>
            </a:r>
          </a:p>
        </p:txBody>
      </p:sp>
      <p:cxnSp>
        <p:nvCxnSpPr>
          <p:cNvPr id="10" name="Straight Arrow Connector 9">
            <a:extLst>
              <a:ext uri="{FF2B5EF4-FFF2-40B4-BE49-F238E27FC236}">
                <a16:creationId xmlns:a16="http://schemas.microsoft.com/office/drawing/2014/main" id="{0106DF55-132E-FF48-DB55-9AEE434AD001}"/>
              </a:ext>
            </a:extLst>
          </p:cNvPr>
          <p:cNvCxnSpPr>
            <a:cxnSpLocks/>
          </p:cNvCxnSpPr>
          <p:nvPr/>
        </p:nvCxnSpPr>
        <p:spPr>
          <a:xfrm>
            <a:off x="5134187" y="1977661"/>
            <a:ext cx="10349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A839A54B-71A9-6EDD-AD0E-316BF2984DD0}"/>
              </a:ext>
            </a:extLst>
          </p:cNvPr>
          <p:cNvSpPr/>
          <p:nvPr/>
        </p:nvSpPr>
        <p:spPr>
          <a:xfrm>
            <a:off x="617605" y="4675141"/>
            <a:ext cx="1313411" cy="12053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a:p>
            <a:pPr algn="ctr"/>
            <a:endParaRPr lang="en-US" dirty="0"/>
          </a:p>
          <a:p>
            <a:pPr algn="ctr"/>
            <a:r>
              <a:rPr lang="en-US" dirty="0"/>
              <a:t>__proto__</a:t>
            </a:r>
          </a:p>
        </p:txBody>
      </p:sp>
      <p:sp>
        <p:nvSpPr>
          <p:cNvPr id="12" name="Rectangle: Rounded Corners 11">
            <a:extLst>
              <a:ext uri="{FF2B5EF4-FFF2-40B4-BE49-F238E27FC236}">
                <a16:creationId xmlns:a16="http://schemas.microsoft.com/office/drawing/2014/main" id="{4FE3977F-45D1-8975-6B53-A36893C0292A}"/>
              </a:ext>
            </a:extLst>
          </p:cNvPr>
          <p:cNvSpPr/>
          <p:nvPr/>
        </p:nvSpPr>
        <p:spPr>
          <a:xfrm>
            <a:off x="2986732" y="3929074"/>
            <a:ext cx="2147455" cy="2697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FourWheeler.prototype</a:t>
            </a:r>
            <a:endParaRPr lang="en-US" dirty="0"/>
          </a:p>
          <a:p>
            <a:pPr algn="ctr"/>
            <a:endParaRPr lang="en-US" dirty="0"/>
          </a:p>
          <a:p>
            <a:pPr algn="ctr"/>
            <a:r>
              <a:rPr lang="en-US" b="1" dirty="0">
                <a:solidFill>
                  <a:srgbClr val="00B050"/>
                </a:solidFill>
              </a:rPr>
              <a:t>start()</a:t>
            </a:r>
          </a:p>
          <a:p>
            <a:pPr algn="ctr"/>
            <a:r>
              <a:rPr lang="en-US" dirty="0"/>
              <a:t>move()</a:t>
            </a:r>
          </a:p>
          <a:p>
            <a:pPr algn="ctr"/>
            <a:r>
              <a:rPr lang="en-US" dirty="0"/>
              <a:t>__proto__</a:t>
            </a:r>
          </a:p>
        </p:txBody>
      </p:sp>
      <p:cxnSp>
        <p:nvCxnSpPr>
          <p:cNvPr id="13" name="Straight Arrow Connector 12">
            <a:extLst>
              <a:ext uri="{FF2B5EF4-FFF2-40B4-BE49-F238E27FC236}">
                <a16:creationId xmlns:a16="http://schemas.microsoft.com/office/drawing/2014/main" id="{B7076C98-6C48-D4A6-32CE-F52CBBD91B72}"/>
              </a:ext>
            </a:extLst>
          </p:cNvPr>
          <p:cNvCxnSpPr>
            <a:stCxn id="11" idx="3"/>
            <a:endCxn id="12" idx="1"/>
          </p:cNvCxnSpPr>
          <p:nvPr/>
        </p:nvCxnSpPr>
        <p:spPr>
          <a:xfrm>
            <a:off x="1931016" y="5277814"/>
            <a:ext cx="1055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26B0C83F-B215-A6B1-994E-D46B4AB2C244}"/>
              </a:ext>
            </a:extLst>
          </p:cNvPr>
          <p:cNvSpPr/>
          <p:nvPr/>
        </p:nvSpPr>
        <p:spPr>
          <a:xfrm>
            <a:off x="9390303" y="3929074"/>
            <a:ext cx="2147455" cy="2697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Object.prototype</a:t>
            </a:r>
            <a:endParaRPr lang="en-US" dirty="0"/>
          </a:p>
          <a:p>
            <a:pPr algn="ctr"/>
            <a:endParaRPr lang="en-US" dirty="0"/>
          </a:p>
          <a:p>
            <a:pPr algn="ctr"/>
            <a:r>
              <a:rPr lang="en-US" dirty="0"/>
              <a:t>constructor</a:t>
            </a:r>
          </a:p>
          <a:p>
            <a:pPr algn="ctr"/>
            <a:r>
              <a:rPr lang="en-US" dirty="0" err="1"/>
              <a:t>hasOwnProperty</a:t>
            </a:r>
            <a:r>
              <a:rPr lang="en-US" dirty="0"/>
              <a:t>()</a:t>
            </a:r>
          </a:p>
          <a:p>
            <a:pPr algn="ctr"/>
            <a:r>
              <a:rPr lang="en-US" dirty="0" err="1"/>
              <a:t>toString</a:t>
            </a:r>
            <a:r>
              <a:rPr lang="en-US" dirty="0"/>
              <a:t>()</a:t>
            </a:r>
          </a:p>
          <a:p>
            <a:pPr algn="ctr"/>
            <a:r>
              <a:rPr lang="en-US" dirty="0"/>
              <a:t>.</a:t>
            </a:r>
          </a:p>
          <a:p>
            <a:pPr algn="ctr"/>
            <a:r>
              <a:rPr lang="en-US" dirty="0"/>
              <a:t>.</a:t>
            </a:r>
          </a:p>
        </p:txBody>
      </p:sp>
      <p:cxnSp>
        <p:nvCxnSpPr>
          <p:cNvPr id="15" name="Straight Arrow Connector 14">
            <a:extLst>
              <a:ext uri="{FF2B5EF4-FFF2-40B4-BE49-F238E27FC236}">
                <a16:creationId xmlns:a16="http://schemas.microsoft.com/office/drawing/2014/main" id="{BEE21905-4FD0-99D8-CBE1-2ECA93E8F248}"/>
              </a:ext>
            </a:extLst>
          </p:cNvPr>
          <p:cNvCxnSpPr/>
          <p:nvPr/>
        </p:nvCxnSpPr>
        <p:spPr>
          <a:xfrm>
            <a:off x="8316575" y="5277814"/>
            <a:ext cx="10737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6712925E-4F33-857E-F552-2A47086FC4BC}"/>
              </a:ext>
            </a:extLst>
          </p:cNvPr>
          <p:cNvSpPr/>
          <p:nvPr/>
        </p:nvSpPr>
        <p:spPr>
          <a:xfrm>
            <a:off x="6169120" y="3929074"/>
            <a:ext cx="2147455" cy="269748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Vehicle.prototype</a:t>
            </a:r>
            <a:endParaRPr lang="en-US" dirty="0"/>
          </a:p>
          <a:p>
            <a:pPr algn="ctr"/>
            <a:endParaRPr lang="en-US" dirty="0"/>
          </a:p>
          <a:p>
            <a:pPr algn="ctr"/>
            <a:r>
              <a:rPr lang="en-US" dirty="0"/>
              <a:t>start()</a:t>
            </a:r>
          </a:p>
          <a:p>
            <a:pPr algn="ctr"/>
            <a:r>
              <a:rPr lang="en-US" dirty="0"/>
              <a:t>__proto__</a:t>
            </a:r>
          </a:p>
        </p:txBody>
      </p:sp>
      <p:cxnSp>
        <p:nvCxnSpPr>
          <p:cNvPr id="17" name="Straight Arrow Connector 16">
            <a:extLst>
              <a:ext uri="{FF2B5EF4-FFF2-40B4-BE49-F238E27FC236}">
                <a16:creationId xmlns:a16="http://schemas.microsoft.com/office/drawing/2014/main" id="{333EF900-6DDC-3C56-6C6C-FF3344A5711E}"/>
              </a:ext>
            </a:extLst>
          </p:cNvPr>
          <p:cNvCxnSpPr>
            <a:cxnSpLocks/>
          </p:cNvCxnSpPr>
          <p:nvPr/>
        </p:nvCxnSpPr>
        <p:spPr>
          <a:xfrm>
            <a:off x="5134187" y="5277814"/>
            <a:ext cx="10349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13482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98BCC-F6B3-4578-9666-A81F3BB7FE59}"/>
              </a:ext>
            </a:extLst>
          </p:cNvPr>
          <p:cNvSpPr>
            <a:spLocks noGrp="1"/>
          </p:cNvSpPr>
          <p:nvPr>
            <p:ph type="title"/>
          </p:nvPr>
        </p:nvSpPr>
        <p:spPr>
          <a:xfrm>
            <a:off x="838200" y="365125"/>
            <a:ext cx="10515600" cy="1325563"/>
          </a:xfrm>
        </p:spPr>
        <p:txBody>
          <a:bodyPr/>
          <a:lstStyle/>
          <a:p>
            <a:r>
              <a:rPr lang="en-US" dirty="0"/>
              <a:t>Indexed collections</a:t>
            </a:r>
          </a:p>
        </p:txBody>
      </p:sp>
      <p:sp>
        <p:nvSpPr>
          <p:cNvPr id="3" name="Content Placeholder 2">
            <a:extLst>
              <a:ext uri="{FF2B5EF4-FFF2-40B4-BE49-F238E27FC236}">
                <a16:creationId xmlns:a16="http://schemas.microsoft.com/office/drawing/2014/main" id="{73A9EBCA-96F5-4475-93F3-CB86826CADC5}"/>
              </a:ext>
            </a:extLst>
          </p:cNvPr>
          <p:cNvSpPr>
            <a:spLocks noGrp="1"/>
          </p:cNvSpPr>
          <p:nvPr>
            <p:ph idx="1"/>
          </p:nvPr>
        </p:nvSpPr>
        <p:spPr>
          <a:xfrm>
            <a:off x="838200" y="1825625"/>
            <a:ext cx="10515600" cy="4351338"/>
          </a:xfrm>
        </p:spPr>
        <p:txBody>
          <a:bodyPr>
            <a:normAutofit fontScale="92500" lnSpcReduction="20000"/>
          </a:bodyPr>
          <a:lstStyle/>
          <a:p>
            <a:r>
              <a:rPr lang="en-US" dirty="0"/>
              <a:t>Array</a:t>
            </a:r>
          </a:p>
          <a:p>
            <a:r>
              <a:rPr lang="en-US" dirty="0"/>
              <a:t>Int8Array</a:t>
            </a:r>
          </a:p>
          <a:p>
            <a:r>
              <a:rPr lang="en-US" dirty="0"/>
              <a:t>Uint8Array</a:t>
            </a:r>
          </a:p>
          <a:p>
            <a:r>
              <a:rPr lang="en-US" dirty="0"/>
              <a:t>Uint8ClampedArray</a:t>
            </a:r>
          </a:p>
          <a:p>
            <a:r>
              <a:rPr lang="en-US" dirty="0"/>
              <a:t>Int16Array</a:t>
            </a:r>
          </a:p>
          <a:p>
            <a:r>
              <a:rPr lang="en-US" dirty="0"/>
              <a:t>Uint16Array</a:t>
            </a:r>
          </a:p>
          <a:p>
            <a:r>
              <a:rPr lang="en-US" dirty="0"/>
              <a:t>Int32Array</a:t>
            </a:r>
          </a:p>
          <a:p>
            <a:r>
              <a:rPr lang="en-US" dirty="0"/>
              <a:t>Uint32Array</a:t>
            </a:r>
          </a:p>
          <a:p>
            <a:r>
              <a:rPr lang="en-US" dirty="0"/>
              <a:t>Float32Array</a:t>
            </a:r>
          </a:p>
          <a:p>
            <a:r>
              <a:rPr lang="en-US" dirty="0"/>
              <a:t>Float64Array</a:t>
            </a:r>
          </a:p>
        </p:txBody>
      </p:sp>
    </p:spTree>
    <p:extLst>
      <p:ext uri="{BB962C8B-B14F-4D97-AF65-F5344CB8AC3E}">
        <p14:creationId xmlns:p14="http://schemas.microsoft.com/office/powerpoint/2010/main" val="42751851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66920-B8A5-44BA-912B-F8773FD930D5}"/>
              </a:ext>
            </a:extLst>
          </p:cNvPr>
          <p:cNvSpPr>
            <a:spLocks noGrp="1"/>
          </p:cNvSpPr>
          <p:nvPr>
            <p:ph type="title"/>
          </p:nvPr>
        </p:nvSpPr>
        <p:spPr/>
        <p:txBody>
          <a:bodyPr/>
          <a:lstStyle/>
          <a:p>
            <a:r>
              <a:rPr lang="en-US" dirty="0"/>
              <a:t>Arrays</a:t>
            </a:r>
          </a:p>
        </p:txBody>
      </p:sp>
      <p:sp>
        <p:nvSpPr>
          <p:cNvPr id="3" name="Content Placeholder 2">
            <a:extLst>
              <a:ext uri="{FF2B5EF4-FFF2-40B4-BE49-F238E27FC236}">
                <a16:creationId xmlns:a16="http://schemas.microsoft.com/office/drawing/2014/main" id="{7B60B456-87FD-4896-B0F4-C53F1D0B2313}"/>
              </a:ext>
            </a:extLst>
          </p:cNvPr>
          <p:cNvSpPr>
            <a:spLocks noGrp="1"/>
          </p:cNvSpPr>
          <p:nvPr>
            <p:ph idx="1"/>
          </p:nvPr>
        </p:nvSpPr>
        <p:spPr/>
        <p:txBody>
          <a:bodyPr>
            <a:normAutofit fontScale="92500" lnSpcReduction="20000"/>
          </a:bodyPr>
          <a:lstStyle/>
          <a:p>
            <a:r>
              <a:rPr lang="en-US" b="1" dirty="0"/>
              <a:t>Arrays</a:t>
            </a:r>
            <a:r>
              <a:rPr lang="en-US" dirty="0"/>
              <a:t> are an ordered collection that can hold data of any type. In JavaScript, arrays are created with square brackets [...] or using Array constructor and allow duplicate elements.</a:t>
            </a:r>
          </a:p>
          <a:p>
            <a:r>
              <a:rPr lang="en-US" dirty="0"/>
              <a:t>JavaScript objects and arrays were the most important data structures to handle collections of data.</a:t>
            </a:r>
          </a:p>
          <a:p>
            <a:r>
              <a:rPr lang="en-US" dirty="0"/>
              <a:t>The combination of objects and arrays was able to handle data in many scenarios, however, there were a few shortcomings as follows</a:t>
            </a:r>
          </a:p>
          <a:p>
            <a:pPr lvl="1"/>
            <a:r>
              <a:rPr lang="en-US" dirty="0"/>
              <a:t>Object keys can only be of type string.</a:t>
            </a:r>
          </a:p>
          <a:p>
            <a:pPr lvl="1"/>
            <a:r>
              <a:rPr lang="en-US" dirty="0"/>
              <a:t>Objects don't maintain the order of the elements inserted into them.</a:t>
            </a:r>
          </a:p>
          <a:p>
            <a:pPr lvl="1"/>
            <a:r>
              <a:rPr lang="en-US" dirty="0"/>
              <a:t>Objects lack some useful methods, which makes them difficult to use in some situations. For example, you can't compute the size (length) of an object easily. Also, enumerating an object is not that straightforward.</a:t>
            </a:r>
          </a:p>
          <a:p>
            <a:pPr lvl="1"/>
            <a:r>
              <a:rPr lang="en-US" dirty="0"/>
              <a:t>Arrays are collections of elements that allow duplicates. Supporting arrays that only have distinct elements requires extra logic and code.</a:t>
            </a:r>
          </a:p>
        </p:txBody>
      </p:sp>
    </p:spTree>
    <p:extLst>
      <p:ext uri="{BB962C8B-B14F-4D97-AF65-F5344CB8AC3E}">
        <p14:creationId xmlns:p14="http://schemas.microsoft.com/office/powerpoint/2010/main" val="33058355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20BB1-E8C5-4243-A242-1F343C3C5C9B}"/>
              </a:ext>
            </a:extLst>
          </p:cNvPr>
          <p:cNvSpPr>
            <a:spLocks noGrp="1"/>
          </p:cNvSpPr>
          <p:nvPr>
            <p:ph type="title"/>
          </p:nvPr>
        </p:nvSpPr>
        <p:spPr/>
        <p:txBody>
          <a:bodyPr/>
          <a:lstStyle/>
          <a:p>
            <a:r>
              <a:rPr lang="en-US" dirty="0"/>
              <a:t>Keyed collections</a:t>
            </a:r>
          </a:p>
        </p:txBody>
      </p:sp>
      <p:sp>
        <p:nvSpPr>
          <p:cNvPr id="3" name="Content Placeholder 2">
            <a:extLst>
              <a:ext uri="{FF2B5EF4-FFF2-40B4-BE49-F238E27FC236}">
                <a16:creationId xmlns:a16="http://schemas.microsoft.com/office/drawing/2014/main" id="{4AF1CD67-12A5-4C3B-828B-4EEA996E8AD9}"/>
              </a:ext>
            </a:extLst>
          </p:cNvPr>
          <p:cNvSpPr>
            <a:spLocks noGrp="1"/>
          </p:cNvSpPr>
          <p:nvPr>
            <p:ph idx="1"/>
          </p:nvPr>
        </p:nvSpPr>
        <p:spPr/>
        <p:txBody>
          <a:bodyPr/>
          <a:lstStyle/>
          <a:p>
            <a:r>
              <a:rPr lang="en-US" dirty="0"/>
              <a:t>Map</a:t>
            </a:r>
          </a:p>
          <a:p>
            <a:r>
              <a:rPr lang="en-US" dirty="0"/>
              <a:t>Set</a:t>
            </a:r>
          </a:p>
          <a:p>
            <a:r>
              <a:rPr lang="en-US" dirty="0" err="1"/>
              <a:t>WeakMap</a:t>
            </a:r>
            <a:endParaRPr lang="en-US" dirty="0"/>
          </a:p>
          <a:p>
            <a:r>
              <a:rPr lang="en-US" dirty="0" err="1"/>
              <a:t>WeakSet</a:t>
            </a:r>
            <a:endParaRPr lang="en-US" dirty="0"/>
          </a:p>
        </p:txBody>
      </p:sp>
    </p:spTree>
    <p:extLst>
      <p:ext uri="{BB962C8B-B14F-4D97-AF65-F5344CB8AC3E}">
        <p14:creationId xmlns:p14="http://schemas.microsoft.com/office/powerpoint/2010/main" val="1078215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1147B-9AE9-420A-94BB-0CCE0D84255D}"/>
              </a:ext>
            </a:extLst>
          </p:cNvPr>
          <p:cNvSpPr>
            <a:spLocks noGrp="1"/>
          </p:cNvSpPr>
          <p:nvPr>
            <p:ph type="title"/>
          </p:nvPr>
        </p:nvSpPr>
        <p:spPr/>
        <p:txBody>
          <a:bodyPr/>
          <a:lstStyle/>
          <a:p>
            <a:r>
              <a:rPr lang="en-US" dirty="0"/>
              <a:t>Map</a:t>
            </a:r>
          </a:p>
        </p:txBody>
      </p:sp>
      <p:sp>
        <p:nvSpPr>
          <p:cNvPr id="3" name="Content Placeholder 2">
            <a:extLst>
              <a:ext uri="{FF2B5EF4-FFF2-40B4-BE49-F238E27FC236}">
                <a16:creationId xmlns:a16="http://schemas.microsoft.com/office/drawing/2014/main" id="{3C82555B-50A1-46EA-A484-AA6066E319E7}"/>
              </a:ext>
            </a:extLst>
          </p:cNvPr>
          <p:cNvSpPr>
            <a:spLocks noGrp="1"/>
          </p:cNvSpPr>
          <p:nvPr>
            <p:ph idx="1"/>
          </p:nvPr>
        </p:nvSpPr>
        <p:spPr/>
        <p:txBody>
          <a:bodyPr>
            <a:normAutofit fontScale="92500" lnSpcReduction="20000"/>
          </a:bodyPr>
          <a:lstStyle/>
          <a:p>
            <a:r>
              <a:rPr lang="en-US" dirty="0"/>
              <a:t>Map is a collection of key-value pairs where the key can be of any type. Map remembers the original order in which the elements were added to it, which means data can be retrieved in the same order it was inserted in.</a:t>
            </a:r>
          </a:p>
          <a:p>
            <a:r>
              <a:rPr lang="en-US" dirty="0"/>
              <a:t>In other words, Map has characteristics of both Object and Array:</a:t>
            </a:r>
          </a:p>
          <a:p>
            <a:pPr lvl="1"/>
            <a:r>
              <a:rPr lang="en-US" dirty="0"/>
              <a:t>Like an object, it supports the key-value pair structure.</a:t>
            </a:r>
          </a:p>
          <a:p>
            <a:pPr lvl="1"/>
            <a:r>
              <a:rPr lang="en-US" dirty="0"/>
              <a:t>Like an array, it remembers the insertion order.</a:t>
            </a:r>
          </a:p>
          <a:p>
            <a:r>
              <a:rPr lang="en-US" dirty="0"/>
              <a:t>A new Map can be created using Map Constructor.</a:t>
            </a:r>
          </a:p>
          <a:p>
            <a:r>
              <a:rPr lang="en-US" dirty="0"/>
              <a:t>Use Map when:</a:t>
            </a:r>
          </a:p>
          <a:p>
            <a:pPr lvl="1"/>
            <a:r>
              <a:rPr lang="en-US" dirty="0"/>
              <a:t>You may want to create keys that are non-strings. Storing an object as a key is a very powerful approach. Map gives you this ability by default.</a:t>
            </a:r>
          </a:p>
          <a:p>
            <a:pPr lvl="1"/>
            <a:r>
              <a:rPr lang="en-US" dirty="0"/>
              <a:t>You need a data structure where elements can be ordered. Regular objects do not maintain the order of their entries.</a:t>
            </a:r>
          </a:p>
          <a:p>
            <a:pPr lvl="1"/>
            <a:r>
              <a:rPr lang="en-US" dirty="0"/>
              <a:t>You are looking for flexibility without relying on an external library like </a:t>
            </a:r>
            <a:r>
              <a:rPr lang="en-US" dirty="0" err="1"/>
              <a:t>lodash</a:t>
            </a:r>
            <a:r>
              <a:rPr lang="en-US" dirty="0"/>
              <a:t>.</a:t>
            </a:r>
          </a:p>
        </p:txBody>
      </p:sp>
    </p:spTree>
    <p:extLst>
      <p:ext uri="{BB962C8B-B14F-4D97-AF65-F5344CB8AC3E}">
        <p14:creationId xmlns:p14="http://schemas.microsoft.com/office/powerpoint/2010/main" val="19732378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0ADF4-4894-4B32-AB6C-8D29FF7DDAE7}"/>
              </a:ext>
            </a:extLst>
          </p:cNvPr>
          <p:cNvSpPr>
            <a:spLocks noGrp="1"/>
          </p:cNvSpPr>
          <p:nvPr>
            <p:ph type="title"/>
          </p:nvPr>
        </p:nvSpPr>
        <p:spPr/>
        <p:txBody>
          <a:bodyPr/>
          <a:lstStyle/>
          <a:p>
            <a:r>
              <a:rPr lang="en-US" dirty="0"/>
              <a:t>Set</a:t>
            </a:r>
          </a:p>
        </p:txBody>
      </p:sp>
      <p:sp>
        <p:nvSpPr>
          <p:cNvPr id="3" name="Content Placeholder 2">
            <a:extLst>
              <a:ext uri="{FF2B5EF4-FFF2-40B4-BE49-F238E27FC236}">
                <a16:creationId xmlns:a16="http://schemas.microsoft.com/office/drawing/2014/main" id="{F8A7C67C-CEF9-41B6-9619-A4E460F67997}"/>
              </a:ext>
            </a:extLst>
          </p:cNvPr>
          <p:cNvSpPr>
            <a:spLocks noGrp="1"/>
          </p:cNvSpPr>
          <p:nvPr>
            <p:ph idx="1"/>
          </p:nvPr>
        </p:nvSpPr>
        <p:spPr/>
        <p:txBody>
          <a:bodyPr/>
          <a:lstStyle/>
          <a:p>
            <a:r>
              <a:rPr lang="en-US" dirty="0"/>
              <a:t>A Set is a collection of unique elements that can be of any type. </a:t>
            </a:r>
          </a:p>
          <a:p>
            <a:r>
              <a:rPr lang="en-US" dirty="0"/>
              <a:t>Set is also an ordered collection of elements, which means that elements will be retrieved in the same order that they were inserted in.</a:t>
            </a:r>
          </a:p>
          <a:p>
            <a:r>
              <a:rPr lang="en-US" dirty="0"/>
              <a:t>A Set in JavaScript behaves the same way as a mathematical set.</a:t>
            </a:r>
          </a:p>
          <a:p>
            <a:r>
              <a:rPr lang="en-US" dirty="0"/>
              <a:t>Use Set when </a:t>
            </a:r>
          </a:p>
          <a:p>
            <a:pPr lvl="1"/>
            <a:r>
              <a:rPr lang="en-US" dirty="0"/>
              <a:t>You need to maintain a distinct set of data to perform set operations like union, intersection, difference, and so on.</a:t>
            </a:r>
          </a:p>
        </p:txBody>
      </p:sp>
    </p:spTree>
    <p:extLst>
      <p:ext uri="{BB962C8B-B14F-4D97-AF65-F5344CB8AC3E}">
        <p14:creationId xmlns:p14="http://schemas.microsoft.com/office/powerpoint/2010/main" val="4338446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6A4E2-9AC1-40FF-B004-C6C87272B9B5}"/>
              </a:ext>
            </a:extLst>
          </p:cNvPr>
          <p:cNvSpPr>
            <a:spLocks noGrp="1"/>
          </p:cNvSpPr>
          <p:nvPr>
            <p:ph type="title"/>
          </p:nvPr>
        </p:nvSpPr>
        <p:spPr/>
        <p:txBody>
          <a:bodyPr/>
          <a:lstStyle/>
          <a:p>
            <a:r>
              <a:rPr lang="en-US" dirty="0"/>
              <a:t>Weak Map</a:t>
            </a:r>
          </a:p>
        </p:txBody>
      </p:sp>
      <p:sp>
        <p:nvSpPr>
          <p:cNvPr id="3" name="Content Placeholder 2">
            <a:extLst>
              <a:ext uri="{FF2B5EF4-FFF2-40B4-BE49-F238E27FC236}">
                <a16:creationId xmlns:a16="http://schemas.microsoft.com/office/drawing/2014/main" id="{9725B339-F487-4483-A53F-D31769FDBA13}"/>
              </a:ext>
            </a:extLst>
          </p:cNvPr>
          <p:cNvSpPr>
            <a:spLocks noGrp="1"/>
          </p:cNvSpPr>
          <p:nvPr>
            <p:ph idx="1"/>
          </p:nvPr>
        </p:nvSpPr>
        <p:spPr/>
        <p:txBody>
          <a:bodyPr/>
          <a:lstStyle/>
          <a:p>
            <a:r>
              <a:rPr lang="en-US" dirty="0"/>
              <a:t>The </a:t>
            </a:r>
            <a:r>
              <a:rPr lang="en-US" dirty="0" err="1"/>
              <a:t>WeakMap</a:t>
            </a:r>
            <a:r>
              <a:rPr lang="en-US" dirty="0"/>
              <a:t> object is a collection of key/value pairs in which the keys are objects only and the values can be arbitrary values. </a:t>
            </a:r>
          </a:p>
          <a:p>
            <a:r>
              <a:rPr lang="en-US" dirty="0"/>
              <a:t>The object references in the keys are held weakly, meaning that they are a target of garbage collection (GC) if there is no other reference to the object anymore.</a:t>
            </a:r>
          </a:p>
          <a:p>
            <a:r>
              <a:rPr lang="en-US" dirty="0"/>
              <a:t>One difference to Map objects is that </a:t>
            </a:r>
            <a:r>
              <a:rPr lang="en-US" dirty="0" err="1"/>
              <a:t>WeakMap</a:t>
            </a:r>
            <a:r>
              <a:rPr lang="en-US" dirty="0"/>
              <a:t> keys are not enumerable.</a:t>
            </a:r>
          </a:p>
          <a:p>
            <a:r>
              <a:rPr lang="en-US" dirty="0"/>
              <a:t>One use case of </a:t>
            </a:r>
            <a:r>
              <a:rPr lang="en-US" dirty="0" err="1"/>
              <a:t>WeakMap</a:t>
            </a:r>
            <a:r>
              <a:rPr lang="en-US" dirty="0"/>
              <a:t> objects is to store private data for an object, or to hide implementation details.</a:t>
            </a:r>
          </a:p>
        </p:txBody>
      </p:sp>
    </p:spTree>
    <p:extLst>
      <p:ext uri="{BB962C8B-B14F-4D97-AF65-F5344CB8AC3E}">
        <p14:creationId xmlns:p14="http://schemas.microsoft.com/office/powerpoint/2010/main" val="2747173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8E2E503-6C91-3C86-4FA7-C360E4B837A8}"/>
              </a:ext>
            </a:extLst>
          </p:cNvPr>
          <p:cNvSpPr/>
          <p:nvPr/>
        </p:nvSpPr>
        <p:spPr>
          <a:xfrm>
            <a:off x="7656017" y="154876"/>
            <a:ext cx="2909456" cy="3754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SERVER</a:t>
            </a:r>
          </a:p>
        </p:txBody>
      </p:sp>
      <p:sp>
        <p:nvSpPr>
          <p:cNvPr id="5" name="TextBox 4">
            <a:extLst>
              <a:ext uri="{FF2B5EF4-FFF2-40B4-BE49-F238E27FC236}">
                <a16:creationId xmlns:a16="http://schemas.microsoft.com/office/drawing/2014/main" id="{309535E2-4680-ADFD-DE86-F04C46849C64}"/>
              </a:ext>
            </a:extLst>
          </p:cNvPr>
          <p:cNvSpPr txBox="1"/>
          <p:nvPr/>
        </p:nvSpPr>
        <p:spPr>
          <a:xfrm>
            <a:off x="7746241" y="2432351"/>
            <a:ext cx="1103572" cy="1477328"/>
          </a:xfrm>
          <a:prstGeom prst="rect">
            <a:avLst/>
          </a:prstGeom>
          <a:noFill/>
        </p:spPr>
        <p:txBody>
          <a:bodyPr wrap="none" rtlCol="0">
            <a:spAutoFit/>
          </a:bodyPr>
          <a:lstStyle/>
          <a:p>
            <a:r>
              <a:rPr lang="en-IN" dirty="0">
                <a:solidFill>
                  <a:schemeClr val="bg1"/>
                </a:solidFill>
              </a:rPr>
              <a:t>ASP</a:t>
            </a:r>
          </a:p>
          <a:p>
            <a:r>
              <a:rPr lang="en-IN" dirty="0">
                <a:solidFill>
                  <a:schemeClr val="bg1"/>
                </a:solidFill>
              </a:rPr>
              <a:t>ASP .NET</a:t>
            </a:r>
          </a:p>
          <a:p>
            <a:r>
              <a:rPr lang="en-IN" dirty="0">
                <a:solidFill>
                  <a:schemeClr val="bg1"/>
                </a:solidFill>
              </a:rPr>
              <a:t>JSP</a:t>
            </a:r>
          </a:p>
          <a:p>
            <a:r>
              <a:rPr lang="en-IN" dirty="0">
                <a:solidFill>
                  <a:schemeClr val="bg1"/>
                </a:solidFill>
              </a:rPr>
              <a:t>PHP</a:t>
            </a:r>
          </a:p>
          <a:p>
            <a:r>
              <a:rPr lang="en-IN" dirty="0">
                <a:solidFill>
                  <a:schemeClr val="bg1"/>
                </a:solidFill>
              </a:rPr>
              <a:t>Ruby</a:t>
            </a:r>
          </a:p>
        </p:txBody>
      </p:sp>
      <p:sp>
        <p:nvSpPr>
          <p:cNvPr id="6" name="TextBox 5">
            <a:extLst>
              <a:ext uri="{FF2B5EF4-FFF2-40B4-BE49-F238E27FC236}">
                <a16:creationId xmlns:a16="http://schemas.microsoft.com/office/drawing/2014/main" id="{3D6A1657-7ACA-5F77-857C-D9C2CF135458}"/>
              </a:ext>
            </a:extLst>
          </p:cNvPr>
          <p:cNvSpPr txBox="1"/>
          <p:nvPr/>
        </p:nvSpPr>
        <p:spPr>
          <a:xfrm>
            <a:off x="8931927" y="2456866"/>
            <a:ext cx="1629448" cy="1477328"/>
          </a:xfrm>
          <a:prstGeom prst="rect">
            <a:avLst/>
          </a:prstGeom>
          <a:noFill/>
        </p:spPr>
        <p:txBody>
          <a:bodyPr wrap="square" rtlCol="0">
            <a:spAutoFit/>
          </a:bodyPr>
          <a:lstStyle/>
          <a:p>
            <a:r>
              <a:rPr lang="en-IN" dirty="0">
                <a:solidFill>
                  <a:schemeClr val="bg1"/>
                </a:solidFill>
              </a:rPr>
              <a:t>ASP .NET MVC</a:t>
            </a:r>
          </a:p>
          <a:p>
            <a:r>
              <a:rPr lang="en-IN" dirty="0">
                <a:solidFill>
                  <a:schemeClr val="bg1"/>
                </a:solidFill>
              </a:rPr>
              <a:t>Spring MVC</a:t>
            </a:r>
          </a:p>
          <a:p>
            <a:r>
              <a:rPr lang="en-IN" dirty="0">
                <a:solidFill>
                  <a:schemeClr val="bg1"/>
                </a:solidFill>
              </a:rPr>
              <a:t>Ruby On Rails</a:t>
            </a:r>
          </a:p>
          <a:p>
            <a:r>
              <a:rPr lang="en-IN" dirty="0">
                <a:solidFill>
                  <a:schemeClr val="bg1"/>
                </a:solidFill>
              </a:rPr>
              <a:t>Laravel</a:t>
            </a:r>
          </a:p>
          <a:p>
            <a:r>
              <a:rPr lang="en-IN" dirty="0">
                <a:solidFill>
                  <a:schemeClr val="bg1"/>
                </a:solidFill>
              </a:rPr>
              <a:t>Express JS MVC</a:t>
            </a:r>
          </a:p>
        </p:txBody>
      </p:sp>
      <p:cxnSp>
        <p:nvCxnSpPr>
          <p:cNvPr id="7" name="Straight Connector 6">
            <a:extLst>
              <a:ext uri="{FF2B5EF4-FFF2-40B4-BE49-F238E27FC236}">
                <a16:creationId xmlns:a16="http://schemas.microsoft.com/office/drawing/2014/main" id="{56424569-0776-1659-E81A-7F2F066F721F}"/>
              </a:ext>
            </a:extLst>
          </p:cNvPr>
          <p:cNvCxnSpPr/>
          <p:nvPr/>
        </p:nvCxnSpPr>
        <p:spPr>
          <a:xfrm>
            <a:off x="7656017" y="2437699"/>
            <a:ext cx="2909456" cy="0"/>
          </a:xfrm>
          <a:prstGeom prst="line">
            <a:avLst/>
          </a:prstGeom>
        </p:spPr>
        <p:style>
          <a:lnRef idx="1">
            <a:schemeClr val="accent4"/>
          </a:lnRef>
          <a:fillRef idx="0">
            <a:schemeClr val="accent4"/>
          </a:fillRef>
          <a:effectRef idx="0">
            <a:schemeClr val="accent4"/>
          </a:effectRef>
          <a:fontRef idx="minor">
            <a:schemeClr val="tx1"/>
          </a:fontRef>
        </p:style>
      </p:cxnSp>
      <p:grpSp>
        <p:nvGrpSpPr>
          <p:cNvPr id="8" name="Group 7">
            <a:extLst>
              <a:ext uri="{FF2B5EF4-FFF2-40B4-BE49-F238E27FC236}">
                <a16:creationId xmlns:a16="http://schemas.microsoft.com/office/drawing/2014/main" id="{062F391A-EEC9-25DC-8A04-D444C8659B7A}"/>
              </a:ext>
            </a:extLst>
          </p:cNvPr>
          <p:cNvGrpSpPr/>
          <p:nvPr/>
        </p:nvGrpSpPr>
        <p:grpSpPr>
          <a:xfrm>
            <a:off x="7810595" y="663726"/>
            <a:ext cx="1130132" cy="749454"/>
            <a:chOff x="8762260" y="1677880"/>
            <a:chExt cx="1262108" cy="898124"/>
          </a:xfrm>
        </p:grpSpPr>
        <p:sp>
          <p:nvSpPr>
            <p:cNvPr id="9" name="Rectangle: Rounded Corners 8">
              <a:extLst>
                <a:ext uri="{FF2B5EF4-FFF2-40B4-BE49-F238E27FC236}">
                  <a16:creationId xmlns:a16="http://schemas.microsoft.com/office/drawing/2014/main" id="{173F2C08-2CDA-23C1-53E9-BE35C635B577}"/>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8A327087-1605-FD38-85A9-DD9F5A29126F}"/>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SERVER PAGES</a:t>
              </a:r>
            </a:p>
          </p:txBody>
        </p:sp>
      </p:grpSp>
      <p:grpSp>
        <p:nvGrpSpPr>
          <p:cNvPr id="11" name="Group 10">
            <a:extLst>
              <a:ext uri="{FF2B5EF4-FFF2-40B4-BE49-F238E27FC236}">
                <a16:creationId xmlns:a16="http://schemas.microsoft.com/office/drawing/2014/main" id="{17A67604-5378-7C0A-6593-DB9415B2D80E}"/>
              </a:ext>
            </a:extLst>
          </p:cNvPr>
          <p:cNvGrpSpPr/>
          <p:nvPr/>
        </p:nvGrpSpPr>
        <p:grpSpPr>
          <a:xfrm>
            <a:off x="9193562" y="676589"/>
            <a:ext cx="1130132" cy="749454"/>
            <a:chOff x="8762260" y="1677880"/>
            <a:chExt cx="1262108" cy="898124"/>
          </a:xfrm>
        </p:grpSpPr>
        <p:sp>
          <p:nvSpPr>
            <p:cNvPr id="12" name="Rectangle: Rounded Corners 11">
              <a:extLst>
                <a:ext uri="{FF2B5EF4-FFF2-40B4-BE49-F238E27FC236}">
                  <a16:creationId xmlns:a16="http://schemas.microsoft.com/office/drawing/2014/main" id="{409E63BB-0FA9-AB70-E024-04C8032D74BD}"/>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sz="1600"/>
            </a:p>
          </p:txBody>
        </p:sp>
        <p:sp>
          <p:nvSpPr>
            <p:cNvPr id="13" name="Rectangle: Rounded Corners 12">
              <a:extLst>
                <a:ext uri="{FF2B5EF4-FFF2-40B4-BE49-F238E27FC236}">
                  <a16:creationId xmlns:a16="http://schemas.microsoft.com/office/drawing/2014/main" id="{FFB7920D-C2E4-7BDD-4841-71DF17BD995E}"/>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CSS</a:t>
              </a:r>
            </a:p>
          </p:txBody>
        </p:sp>
      </p:grpSp>
      <p:sp>
        <p:nvSpPr>
          <p:cNvPr id="14" name="Rectangle: Rounded Corners 13">
            <a:extLst>
              <a:ext uri="{FF2B5EF4-FFF2-40B4-BE49-F238E27FC236}">
                <a16:creationId xmlns:a16="http://schemas.microsoft.com/office/drawing/2014/main" id="{7A26EB12-A8BC-E1DB-6657-9109742FB8FC}"/>
              </a:ext>
            </a:extLst>
          </p:cNvPr>
          <p:cNvSpPr/>
          <p:nvPr/>
        </p:nvSpPr>
        <p:spPr>
          <a:xfrm>
            <a:off x="8692753" y="1615291"/>
            <a:ext cx="1001618" cy="65932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JS</a:t>
            </a:r>
          </a:p>
        </p:txBody>
      </p:sp>
      <p:sp>
        <p:nvSpPr>
          <p:cNvPr id="15" name="Rectangle 14">
            <a:extLst>
              <a:ext uri="{FF2B5EF4-FFF2-40B4-BE49-F238E27FC236}">
                <a16:creationId xmlns:a16="http://schemas.microsoft.com/office/drawing/2014/main" id="{8022C3D8-A20E-BA46-BCEB-A524F40DD737}"/>
              </a:ext>
            </a:extLst>
          </p:cNvPr>
          <p:cNvSpPr/>
          <p:nvPr/>
        </p:nvSpPr>
        <p:spPr>
          <a:xfrm>
            <a:off x="172141" y="1113905"/>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BROWSER</a:t>
            </a:r>
          </a:p>
        </p:txBody>
      </p:sp>
      <p:cxnSp>
        <p:nvCxnSpPr>
          <p:cNvPr id="16" name="Straight Arrow Connector 15">
            <a:extLst>
              <a:ext uri="{FF2B5EF4-FFF2-40B4-BE49-F238E27FC236}">
                <a16:creationId xmlns:a16="http://schemas.microsoft.com/office/drawing/2014/main" id="{700D3BC8-9269-6057-EDA6-10015083CB3E}"/>
              </a:ext>
            </a:extLst>
          </p:cNvPr>
          <p:cNvCxnSpPr/>
          <p:nvPr/>
        </p:nvCxnSpPr>
        <p:spPr>
          <a:xfrm flipH="1">
            <a:off x="3376980" y="2072936"/>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9C5570E-FB50-A470-60F6-0C6DE568A054}"/>
              </a:ext>
            </a:extLst>
          </p:cNvPr>
          <p:cNvSpPr txBox="1"/>
          <p:nvPr/>
        </p:nvSpPr>
        <p:spPr>
          <a:xfrm>
            <a:off x="4726386" y="1321411"/>
            <a:ext cx="1266629" cy="369332"/>
          </a:xfrm>
          <a:prstGeom prst="rect">
            <a:avLst/>
          </a:prstGeom>
          <a:noFill/>
        </p:spPr>
        <p:txBody>
          <a:bodyPr wrap="none" rtlCol="0">
            <a:spAutoFit/>
          </a:bodyPr>
          <a:lstStyle/>
          <a:p>
            <a:r>
              <a:rPr lang="en-IN" dirty="0"/>
              <a:t>HTTP + URL</a:t>
            </a:r>
          </a:p>
        </p:txBody>
      </p:sp>
      <p:sp>
        <p:nvSpPr>
          <p:cNvPr id="18" name="TextBox 17">
            <a:extLst>
              <a:ext uri="{FF2B5EF4-FFF2-40B4-BE49-F238E27FC236}">
                <a16:creationId xmlns:a16="http://schemas.microsoft.com/office/drawing/2014/main" id="{ED3F5BE3-9919-C529-164A-4E6B9903E9B2}"/>
              </a:ext>
            </a:extLst>
          </p:cNvPr>
          <p:cNvSpPr txBox="1"/>
          <p:nvPr/>
        </p:nvSpPr>
        <p:spPr>
          <a:xfrm>
            <a:off x="4565159" y="2096945"/>
            <a:ext cx="1693092" cy="369332"/>
          </a:xfrm>
          <a:prstGeom prst="rect">
            <a:avLst/>
          </a:prstGeom>
          <a:noFill/>
        </p:spPr>
        <p:txBody>
          <a:bodyPr wrap="none" rtlCol="0">
            <a:spAutoFit/>
          </a:bodyPr>
          <a:lstStyle/>
          <a:p>
            <a:pPr algn="ctr"/>
            <a:r>
              <a:rPr lang="en-IN" dirty="0"/>
              <a:t>HTML + CSS + JS</a:t>
            </a:r>
          </a:p>
        </p:txBody>
      </p:sp>
      <p:cxnSp>
        <p:nvCxnSpPr>
          <p:cNvPr id="19" name="Straight Arrow Connector 18">
            <a:extLst>
              <a:ext uri="{FF2B5EF4-FFF2-40B4-BE49-F238E27FC236}">
                <a16:creationId xmlns:a16="http://schemas.microsoft.com/office/drawing/2014/main" id="{F0A56C6F-3D6E-F8AE-155F-9E2AC2290963}"/>
              </a:ext>
            </a:extLst>
          </p:cNvPr>
          <p:cNvCxnSpPr>
            <a:cxnSpLocks/>
          </p:cNvCxnSpPr>
          <p:nvPr/>
        </p:nvCxnSpPr>
        <p:spPr>
          <a:xfrm>
            <a:off x="3376980" y="1677880"/>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67FBF5B6-5278-B601-B33B-39FED211B541}"/>
              </a:ext>
            </a:extLst>
          </p:cNvPr>
          <p:cNvSpPr/>
          <p:nvPr/>
        </p:nvSpPr>
        <p:spPr>
          <a:xfrm>
            <a:off x="339627" y="218228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1" name="Rectangle: Rounded Corners 20">
            <a:extLst>
              <a:ext uri="{FF2B5EF4-FFF2-40B4-BE49-F238E27FC236}">
                <a16:creationId xmlns:a16="http://schemas.microsoft.com/office/drawing/2014/main" id="{61230E3E-38D2-CF83-E539-1D734D23C261}"/>
              </a:ext>
            </a:extLst>
          </p:cNvPr>
          <p:cNvSpPr/>
          <p:nvPr/>
        </p:nvSpPr>
        <p:spPr>
          <a:xfrm>
            <a:off x="1358061" y="218228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2" name="Rectangle: Rounded Corners 21">
            <a:extLst>
              <a:ext uri="{FF2B5EF4-FFF2-40B4-BE49-F238E27FC236}">
                <a16:creationId xmlns:a16="http://schemas.microsoft.com/office/drawing/2014/main" id="{4FBFA429-F069-BF9E-6E92-963BBD7002DF}"/>
              </a:ext>
            </a:extLst>
          </p:cNvPr>
          <p:cNvSpPr/>
          <p:nvPr/>
        </p:nvSpPr>
        <p:spPr>
          <a:xfrm>
            <a:off x="2371469" y="2171689"/>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3" name="Rectangle: Rounded Corners 22">
            <a:extLst>
              <a:ext uri="{FF2B5EF4-FFF2-40B4-BE49-F238E27FC236}">
                <a16:creationId xmlns:a16="http://schemas.microsoft.com/office/drawing/2014/main" id="{22D6BF59-C320-C6FA-49B4-E23C8BA8396F}"/>
              </a:ext>
            </a:extLst>
          </p:cNvPr>
          <p:cNvSpPr/>
          <p:nvPr/>
        </p:nvSpPr>
        <p:spPr>
          <a:xfrm>
            <a:off x="339627" y="3203402"/>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24" name="Rectangle 23">
            <a:extLst>
              <a:ext uri="{FF2B5EF4-FFF2-40B4-BE49-F238E27FC236}">
                <a16:creationId xmlns:a16="http://schemas.microsoft.com/office/drawing/2014/main" id="{AF5D8CA9-550E-DD57-FFFD-1611456E4142}"/>
              </a:ext>
            </a:extLst>
          </p:cNvPr>
          <p:cNvSpPr/>
          <p:nvPr/>
        </p:nvSpPr>
        <p:spPr>
          <a:xfrm>
            <a:off x="172141" y="1628001"/>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NAVIGATION</a:t>
            </a:r>
          </a:p>
        </p:txBody>
      </p:sp>
      <p:sp>
        <p:nvSpPr>
          <p:cNvPr id="25" name="Rectangle 24">
            <a:extLst>
              <a:ext uri="{FF2B5EF4-FFF2-40B4-BE49-F238E27FC236}">
                <a16:creationId xmlns:a16="http://schemas.microsoft.com/office/drawing/2014/main" id="{6ACC89DF-D029-229F-D8C8-267D28A4E3BF}"/>
              </a:ext>
            </a:extLst>
          </p:cNvPr>
          <p:cNvSpPr/>
          <p:nvPr/>
        </p:nvSpPr>
        <p:spPr>
          <a:xfrm>
            <a:off x="7651577" y="4157549"/>
            <a:ext cx="2082351" cy="2494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SERVER</a:t>
            </a:r>
          </a:p>
        </p:txBody>
      </p:sp>
      <p:cxnSp>
        <p:nvCxnSpPr>
          <p:cNvPr id="26" name="Straight Arrow Connector 25">
            <a:extLst>
              <a:ext uri="{FF2B5EF4-FFF2-40B4-BE49-F238E27FC236}">
                <a16:creationId xmlns:a16="http://schemas.microsoft.com/office/drawing/2014/main" id="{22196BBC-4555-40AD-7D8A-FB393C5A9C67}"/>
              </a:ext>
            </a:extLst>
          </p:cNvPr>
          <p:cNvCxnSpPr>
            <a:cxnSpLocks/>
          </p:cNvCxnSpPr>
          <p:nvPr/>
        </p:nvCxnSpPr>
        <p:spPr>
          <a:xfrm>
            <a:off x="3376980" y="4761055"/>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646FB00-F25C-803E-1E2A-93DEF39AFC0B}"/>
              </a:ext>
            </a:extLst>
          </p:cNvPr>
          <p:cNvCxnSpPr/>
          <p:nvPr/>
        </p:nvCxnSpPr>
        <p:spPr>
          <a:xfrm flipH="1">
            <a:off x="3376980" y="5156111"/>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8D265CF-50CD-503D-CDD5-A81DDCD00330}"/>
              </a:ext>
            </a:extLst>
          </p:cNvPr>
          <p:cNvSpPr txBox="1"/>
          <p:nvPr/>
        </p:nvSpPr>
        <p:spPr>
          <a:xfrm>
            <a:off x="4422748" y="4404586"/>
            <a:ext cx="1901611" cy="369332"/>
          </a:xfrm>
          <a:prstGeom prst="rect">
            <a:avLst/>
          </a:prstGeom>
          <a:noFill/>
        </p:spPr>
        <p:txBody>
          <a:bodyPr wrap="none" rtlCol="0">
            <a:spAutoFit/>
          </a:bodyPr>
          <a:lstStyle/>
          <a:p>
            <a:r>
              <a:rPr lang="en-IN" dirty="0"/>
              <a:t>AJAX - HTTP + URL</a:t>
            </a:r>
          </a:p>
        </p:txBody>
      </p:sp>
      <p:sp>
        <p:nvSpPr>
          <p:cNvPr id="29" name="Flowchart: Magnetic Disk 28">
            <a:extLst>
              <a:ext uri="{FF2B5EF4-FFF2-40B4-BE49-F238E27FC236}">
                <a16:creationId xmlns:a16="http://schemas.microsoft.com/office/drawing/2014/main" id="{0F6AD576-71A9-E88C-CCE5-6BF8D39BE197}"/>
              </a:ext>
            </a:extLst>
          </p:cNvPr>
          <p:cNvSpPr/>
          <p:nvPr/>
        </p:nvSpPr>
        <p:spPr>
          <a:xfrm>
            <a:off x="10843823" y="4875563"/>
            <a:ext cx="1176036" cy="1221671"/>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a:t>DB</a:t>
            </a:r>
          </a:p>
        </p:txBody>
      </p:sp>
      <p:cxnSp>
        <p:nvCxnSpPr>
          <p:cNvPr id="30" name="Straight Arrow Connector 29">
            <a:extLst>
              <a:ext uri="{FF2B5EF4-FFF2-40B4-BE49-F238E27FC236}">
                <a16:creationId xmlns:a16="http://schemas.microsoft.com/office/drawing/2014/main" id="{EFBE5BAA-F8FD-D05A-BC5C-3B220AB4C82E}"/>
              </a:ext>
            </a:extLst>
          </p:cNvPr>
          <p:cNvCxnSpPr/>
          <p:nvPr/>
        </p:nvCxnSpPr>
        <p:spPr>
          <a:xfrm>
            <a:off x="9746651" y="5212080"/>
            <a:ext cx="11097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3BF68F8-1697-1795-C672-68B171263DAD}"/>
              </a:ext>
            </a:extLst>
          </p:cNvPr>
          <p:cNvCxnSpPr/>
          <p:nvPr/>
        </p:nvCxnSpPr>
        <p:spPr>
          <a:xfrm flipH="1">
            <a:off x="9733928" y="5744094"/>
            <a:ext cx="11098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9B240CD-E754-E77F-10BD-48AC38D06112}"/>
              </a:ext>
            </a:extLst>
          </p:cNvPr>
          <p:cNvSpPr txBox="1"/>
          <p:nvPr/>
        </p:nvSpPr>
        <p:spPr>
          <a:xfrm>
            <a:off x="7734591" y="4609235"/>
            <a:ext cx="1989071" cy="1754326"/>
          </a:xfrm>
          <a:prstGeom prst="rect">
            <a:avLst/>
          </a:prstGeom>
          <a:noFill/>
        </p:spPr>
        <p:txBody>
          <a:bodyPr wrap="none" rtlCol="0">
            <a:spAutoFit/>
          </a:bodyPr>
          <a:lstStyle/>
          <a:p>
            <a:r>
              <a:rPr lang="en-IN" dirty="0">
                <a:solidFill>
                  <a:schemeClr val="bg1"/>
                </a:solidFill>
              </a:rPr>
              <a:t>RESTful API</a:t>
            </a:r>
          </a:p>
          <a:p>
            <a:endParaRPr lang="en-IN" dirty="0">
              <a:solidFill>
                <a:schemeClr val="bg1"/>
              </a:solidFill>
            </a:endParaRPr>
          </a:p>
          <a:p>
            <a:r>
              <a:rPr lang="en-IN" dirty="0">
                <a:solidFill>
                  <a:schemeClr val="bg1"/>
                </a:solidFill>
              </a:rPr>
              <a:t>ASP .NET Web API</a:t>
            </a:r>
          </a:p>
          <a:p>
            <a:r>
              <a:rPr lang="en-IN" dirty="0">
                <a:solidFill>
                  <a:schemeClr val="bg1"/>
                </a:solidFill>
              </a:rPr>
              <a:t>JWS</a:t>
            </a:r>
          </a:p>
          <a:p>
            <a:r>
              <a:rPr lang="en-IN" dirty="0">
                <a:solidFill>
                  <a:schemeClr val="bg1"/>
                </a:solidFill>
              </a:rPr>
              <a:t>Express JS</a:t>
            </a:r>
          </a:p>
          <a:p>
            <a:r>
              <a:rPr lang="en-IN" dirty="0">
                <a:solidFill>
                  <a:schemeClr val="bg1"/>
                </a:solidFill>
              </a:rPr>
              <a:t>Python</a:t>
            </a:r>
          </a:p>
        </p:txBody>
      </p:sp>
      <p:sp>
        <p:nvSpPr>
          <p:cNvPr id="33" name="TextBox 32">
            <a:extLst>
              <a:ext uri="{FF2B5EF4-FFF2-40B4-BE49-F238E27FC236}">
                <a16:creationId xmlns:a16="http://schemas.microsoft.com/office/drawing/2014/main" id="{64CC36F1-C6DD-DA0A-13D1-0760EF8CB605}"/>
              </a:ext>
            </a:extLst>
          </p:cNvPr>
          <p:cNvSpPr txBox="1"/>
          <p:nvPr/>
        </p:nvSpPr>
        <p:spPr>
          <a:xfrm>
            <a:off x="5026916" y="5181835"/>
            <a:ext cx="915956" cy="1477328"/>
          </a:xfrm>
          <a:prstGeom prst="rect">
            <a:avLst/>
          </a:prstGeom>
          <a:noFill/>
        </p:spPr>
        <p:txBody>
          <a:bodyPr wrap="none" rtlCol="0">
            <a:spAutoFit/>
          </a:bodyPr>
          <a:lstStyle/>
          <a:p>
            <a:r>
              <a:rPr lang="en-IN" dirty="0"/>
              <a:t>JSON</a:t>
            </a:r>
          </a:p>
          <a:p>
            <a:endParaRPr lang="en-IN" dirty="0"/>
          </a:p>
          <a:p>
            <a:r>
              <a:rPr lang="en-IN" dirty="0"/>
              <a:t>{</a:t>
            </a:r>
          </a:p>
          <a:p>
            <a:pPr>
              <a:tabLst>
                <a:tab pos="182563" algn="l"/>
              </a:tabLst>
            </a:pPr>
            <a:r>
              <a:rPr lang="en-IN" dirty="0"/>
              <a:t>	“id”:1</a:t>
            </a:r>
          </a:p>
          <a:p>
            <a:r>
              <a:rPr lang="en-IN" dirty="0"/>
              <a:t>}</a:t>
            </a:r>
          </a:p>
        </p:txBody>
      </p:sp>
      <p:sp>
        <p:nvSpPr>
          <p:cNvPr id="34" name="TextBox 33">
            <a:extLst>
              <a:ext uri="{FF2B5EF4-FFF2-40B4-BE49-F238E27FC236}">
                <a16:creationId xmlns:a16="http://schemas.microsoft.com/office/drawing/2014/main" id="{FBA9E6E0-A2C8-8375-16A2-72E9C84EF48E}"/>
              </a:ext>
            </a:extLst>
          </p:cNvPr>
          <p:cNvSpPr txBox="1"/>
          <p:nvPr/>
        </p:nvSpPr>
        <p:spPr>
          <a:xfrm>
            <a:off x="339570" y="5291197"/>
            <a:ext cx="2858924" cy="369332"/>
          </a:xfrm>
          <a:prstGeom prst="rect">
            <a:avLst/>
          </a:prstGeom>
          <a:noFill/>
        </p:spPr>
        <p:txBody>
          <a:bodyPr wrap="none" rtlCol="0">
            <a:spAutoFit/>
          </a:bodyPr>
          <a:lstStyle/>
          <a:p>
            <a:r>
              <a:rPr lang="en-IN" dirty="0">
                <a:solidFill>
                  <a:schemeClr val="bg1"/>
                </a:solidFill>
              </a:rPr>
              <a:t>JSON to HTML on Client Side</a:t>
            </a:r>
          </a:p>
        </p:txBody>
      </p:sp>
      <p:sp>
        <p:nvSpPr>
          <p:cNvPr id="35" name="Rectangle 34">
            <a:extLst>
              <a:ext uri="{FF2B5EF4-FFF2-40B4-BE49-F238E27FC236}">
                <a16:creationId xmlns:a16="http://schemas.microsoft.com/office/drawing/2014/main" id="{FB6CAC31-41DA-FC09-D93F-9AE9C36FB66F}"/>
              </a:ext>
            </a:extLst>
          </p:cNvPr>
          <p:cNvSpPr/>
          <p:nvPr/>
        </p:nvSpPr>
        <p:spPr>
          <a:xfrm>
            <a:off x="547856" y="3250715"/>
            <a:ext cx="2234221" cy="1938992"/>
          </a:xfrm>
          <a:prstGeom prst="rect">
            <a:avLst/>
          </a:prstGeom>
        </p:spPr>
        <p:txBody>
          <a:bodyPr wrap="square">
            <a:spAutoFit/>
          </a:bodyPr>
          <a:lstStyle/>
          <a:p>
            <a:r>
              <a:rPr lang="en-US" sz="1000" dirty="0"/>
              <a:t>&lt;table&gt;</a:t>
            </a:r>
          </a:p>
          <a:p>
            <a:r>
              <a:rPr lang="en-US" sz="1000" dirty="0"/>
              <a:t>    &lt;</a:t>
            </a:r>
            <a:r>
              <a:rPr lang="en-US" sz="1000" dirty="0" err="1"/>
              <a:t>thead</a:t>
            </a:r>
            <a:r>
              <a:rPr lang="en-US" sz="1000" dirty="0"/>
              <a:t>&gt;</a:t>
            </a:r>
          </a:p>
          <a:p>
            <a:r>
              <a:rPr lang="en-US" sz="1000" dirty="0"/>
              <a:t>        &lt;tr&gt;</a:t>
            </a:r>
          </a:p>
          <a:p>
            <a:r>
              <a:rPr lang="en-US" sz="1000" dirty="0"/>
              <a:t>            &lt;</a:t>
            </a:r>
            <a:r>
              <a:rPr lang="en-US" sz="1000" dirty="0" err="1"/>
              <a:t>th</a:t>
            </a:r>
            <a:r>
              <a:rPr lang="en-US" sz="1000" dirty="0"/>
              <a:t>&gt;ID&lt;/</a:t>
            </a:r>
            <a:r>
              <a:rPr lang="en-US" sz="1000" dirty="0" err="1"/>
              <a:t>th</a:t>
            </a:r>
            <a:r>
              <a:rPr lang="en-US" sz="1000" dirty="0"/>
              <a:t>&gt;</a:t>
            </a:r>
          </a:p>
          <a:p>
            <a:r>
              <a:rPr lang="en-US" sz="1000" dirty="0"/>
              <a:t>        &lt;/tr&gt;</a:t>
            </a:r>
          </a:p>
          <a:p>
            <a:r>
              <a:rPr lang="en-US" sz="1000" dirty="0"/>
              <a:t>    &lt;/</a:t>
            </a:r>
            <a:r>
              <a:rPr lang="en-US" sz="1000" dirty="0" err="1"/>
              <a:t>thead</a:t>
            </a:r>
            <a:r>
              <a:rPr lang="en-US" sz="1000" dirty="0"/>
              <a:t>&gt;</a:t>
            </a:r>
          </a:p>
          <a:p>
            <a:r>
              <a:rPr lang="en-US" sz="1000" dirty="0"/>
              <a:t>    &lt;</a:t>
            </a:r>
            <a:r>
              <a:rPr lang="en-US" sz="1000" dirty="0" err="1"/>
              <a:t>tbody</a:t>
            </a:r>
            <a:r>
              <a:rPr lang="en-US" sz="1000" dirty="0"/>
              <a:t>&gt;</a:t>
            </a:r>
          </a:p>
          <a:p>
            <a:r>
              <a:rPr lang="en-US" sz="1000" dirty="0"/>
              <a:t>        &lt;tr&gt;</a:t>
            </a:r>
          </a:p>
          <a:p>
            <a:r>
              <a:rPr lang="en-US" sz="1000" dirty="0"/>
              <a:t>            &lt;td&gt;1&lt;/td&gt;</a:t>
            </a:r>
          </a:p>
          <a:p>
            <a:r>
              <a:rPr lang="en-US" sz="1000" dirty="0"/>
              <a:t>        &lt;/tr&gt;</a:t>
            </a:r>
          </a:p>
          <a:p>
            <a:r>
              <a:rPr lang="en-US" sz="1000" dirty="0"/>
              <a:t>    &lt;/</a:t>
            </a:r>
            <a:r>
              <a:rPr lang="en-US" sz="1000" dirty="0" err="1"/>
              <a:t>tbody</a:t>
            </a:r>
            <a:r>
              <a:rPr lang="en-US" sz="1000" dirty="0"/>
              <a:t>&gt;</a:t>
            </a:r>
          </a:p>
          <a:p>
            <a:r>
              <a:rPr lang="en-US" sz="1000" dirty="0"/>
              <a:t>&lt;/table&gt;</a:t>
            </a:r>
            <a:endParaRPr lang="en-IN" sz="1000" dirty="0"/>
          </a:p>
        </p:txBody>
      </p:sp>
      <p:pic>
        <p:nvPicPr>
          <p:cNvPr id="36" name="Picture 35">
            <a:extLst>
              <a:ext uri="{FF2B5EF4-FFF2-40B4-BE49-F238E27FC236}">
                <a16:creationId xmlns:a16="http://schemas.microsoft.com/office/drawing/2014/main" id="{8B3441DE-272B-897C-B85A-FB1CAD9914C2}"/>
              </a:ext>
            </a:extLst>
          </p:cNvPr>
          <p:cNvPicPr>
            <a:picLocks noChangeAspect="1"/>
          </p:cNvPicPr>
          <p:nvPr/>
        </p:nvPicPr>
        <p:blipFill>
          <a:blip r:embed="rId2"/>
          <a:stretch>
            <a:fillRect/>
          </a:stretch>
        </p:blipFill>
        <p:spPr>
          <a:xfrm>
            <a:off x="1971248" y="4067232"/>
            <a:ext cx="821979" cy="542003"/>
          </a:xfrm>
          <a:prstGeom prst="rect">
            <a:avLst/>
          </a:prstGeom>
        </p:spPr>
      </p:pic>
      <p:sp>
        <p:nvSpPr>
          <p:cNvPr id="37" name="TextBox 36">
            <a:extLst>
              <a:ext uri="{FF2B5EF4-FFF2-40B4-BE49-F238E27FC236}">
                <a16:creationId xmlns:a16="http://schemas.microsoft.com/office/drawing/2014/main" id="{F362E50C-24A9-F051-04B6-3CAAEE1267A2}"/>
              </a:ext>
            </a:extLst>
          </p:cNvPr>
          <p:cNvSpPr txBox="1"/>
          <p:nvPr/>
        </p:nvSpPr>
        <p:spPr>
          <a:xfrm>
            <a:off x="220717" y="5940447"/>
            <a:ext cx="3251083" cy="646331"/>
          </a:xfrm>
          <a:prstGeom prst="rect">
            <a:avLst/>
          </a:prstGeom>
          <a:noFill/>
        </p:spPr>
        <p:txBody>
          <a:bodyPr wrap="none" rtlCol="0">
            <a:spAutoFit/>
          </a:bodyPr>
          <a:lstStyle/>
          <a:p>
            <a:pPr algn="ctr"/>
            <a:r>
              <a:rPr lang="en-IN" dirty="0"/>
              <a:t>Vanilla JS, jQuery, KO, BB, NG 1,</a:t>
            </a:r>
          </a:p>
          <a:p>
            <a:pPr algn="ctr"/>
            <a:r>
              <a:rPr lang="en-IN" dirty="0"/>
              <a:t>NG 2 and above, React JS, Vue JS</a:t>
            </a:r>
          </a:p>
        </p:txBody>
      </p:sp>
      <p:sp>
        <p:nvSpPr>
          <p:cNvPr id="38" name="TextBox 37">
            <a:extLst>
              <a:ext uri="{FF2B5EF4-FFF2-40B4-BE49-F238E27FC236}">
                <a16:creationId xmlns:a16="http://schemas.microsoft.com/office/drawing/2014/main" id="{2E70FAB0-CE5F-D36B-ED8A-12BF015F9DE6}"/>
              </a:ext>
            </a:extLst>
          </p:cNvPr>
          <p:cNvSpPr txBox="1"/>
          <p:nvPr/>
        </p:nvSpPr>
        <p:spPr>
          <a:xfrm>
            <a:off x="190504" y="92451"/>
            <a:ext cx="6559553" cy="954107"/>
          </a:xfrm>
          <a:prstGeom prst="rect">
            <a:avLst/>
          </a:prstGeom>
          <a:noFill/>
        </p:spPr>
        <p:txBody>
          <a:bodyPr wrap="none" rtlCol="0">
            <a:spAutoFit/>
          </a:bodyPr>
          <a:lstStyle/>
          <a:p>
            <a:r>
              <a:rPr lang="en-IN" sz="2800" b="1" dirty="0"/>
              <a:t>SINGLE PAGE APPLICATION – Cross Domain</a:t>
            </a:r>
          </a:p>
          <a:p>
            <a:r>
              <a:rPr lang="en-IN" sz="2800" b="1" dirty="0"/>
              <a:t>Client Side Rendering (CSR)</a:t>
            </a:r>
          </a:p>
        </p:txBody>
      </p:sp>
    </p:spTree>
    <p:extLst>
      <p:ext uri="{BB962C8B-B14F-4D97-AF65-F5344CB8AC3E}">
        <p14:creationId xmlns:p14="http://schemas.microsoft.com/office/powerpoint/2010/main" val="16814306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93824-320B-42E8-B2F3-9B5212616E26}"/>
              </a:ext>
            </a:extLst>
          </p:cNvPr>
          <p:cNvSpPr>
            <a:spLocks noGrp="1"/>
          </p:cNvSpPr>
          <p:nvPr>
            <p:ph type="title"/>
          </p:nvPr>
        </p:nvSpPr>
        <p:spPr/>
        <p:txBody>
          <a:bodyPr/>
          <a:lstStyle/>
          <a:p>
            <a:r>
              <a:rPr lang="en-US" dirty="0"/>
              <a:t>Weak Set</a:t>
            </a:r>
          </a:p>
        </p:txBody>
      </p:sp>
      <p:sp>
        <p:nvSpPr>
          <p:cNvPr id="3" name="Content Placeholder 2">
            <a:extLst>
              <a:ext uri="{FF2B5EF4-FFF2-40B4-BE49-F238E27FC236}">
                <a16:creationId xmlns:a16="http://schemas.microsoft.com/office/drawing/2014/main" id="{BEE67F7F-434E-4588-B87B-76729071B831}"/>
              </a:ext>
            </a:extLst>
          </p:cNvPr>
          <p:cNvSpPr>
            <a:spLocks noGrp="1"/>
          </p:cNvSpPr>
          <p:nvPr>
            <p:ph idx="1"/>
          </p:nvPr>
        </p:nvSpPr>
        <p:spPr/>
        <p:txBody>
          <a:bodyPr>
            <a:normAutofit fontScale="85000" lnSpcReduction="10000"/>
          </a:bodyPr>
          <a:lstStyle/>
          <a:p>
            <a:r>
              <a:rPr lang="en-US" dirty="0" err="1"/>
              <a:t>WeakSet</a:t>
            </a:r>
            <a:r>
              <a:rPr lang="en-US" dirty="0"/>
              <a:t> objects are collections of objects. </a:t>
            </a:r>
          </a:p>
          <a:p>
            <a:r>
              <a:rPr lang="en-US" dirty="0"/>
              <a:t>An object in the </a:t>
            </a:r>
            <a:r>
              <a:rPr lang="en-US" dirty="0" err="1"/>
              <a:t>WeakSet</a:t>
            </a:r>
            <a:r>
              <a:rPr lang="en-US" dirty="0"/>
              <a:t> may only occur once. </a:t>
            </a:r>
          </a:p>
          <a:p>
            <a:r>
              <a:rPr lang="en-US" dirty="0"/>
              <a:t>It is unique in the </a:t>
            </a:r>
            <a:r>
              <a:rPr lang="en-US" dirty="0" err="1"/>
              <a:t>WeakSet's</a:t>
            </a:r>
            <a:r>
              <a:rPr lang="en-US" dirty="0"/>
              <a:t> collection, and objects are not enumerable.</a:t>
            </a:r>
          </a:p>
          <a:p>
            <a:r>
              <a:rPr lang="en-US" dirty="0"/>
              <a:t>The main differences to the Set object are:</a:t>
            </a:r>
          </a:p>
          <a:p>
            <a:pPr lvl="1"/>
            <a:r>
              <a:rPr lang="en-US" dirty="0"/>
              <a:t>In contrast to Sets, </a:t>
            </a:r>
            <a:r>
              <a:rPr lang="en-US" dirty="0" err="1"/>
              <a:t>WeakSets</a:t>
            </a:r>
            <a:r>
              <a:rPr lang="en-US" dirty="0"/>
              <a:t> are collections of objects only, and not of arbitrary values of any type.</a:t>
            </a:r>
          </a:p>
          <a:p>
            <a:pPr lvl="1"/>
            <a:r>
              <a:rPr lang="en-US" dirty="0"/>
              <a:t>The </a:t>
            </a:r>
            <a:r>
              <a:rPr lang="en-US" dirty="0" err="1"/>
              <a:t>WeakSet</a:t>
            </a:r>
            <a:r>
              <a:rPr lang="en-US" dirty="0"/>
              <a:t> is weak: References to objects in the collection are held weakly. If there is no other reference to an object stored in the </a:t>
            </a:r>
            <a:r>
              <a:rPr lang="en-US" dirty="0" err="1"/>
              <a:t>WeakSet</a:t>
            </a:r>
            <a:r>
              <a:rPr lang="en-US" dirty="0"/>
              <a:t>, they can be garbage collected. That also means that there is no list of current objects stored in the collection.</a:t>
            </a:r>
          </a:p>
          <a:p>
            <a:pPr lvl="1"/>
            <a:r>
              <a:rPr lang="en-US" dirty="0" err="1"/>
              <a:t>WeakSets</a:t>
            </a:r>
            <a:r>
              <a:rPr lang="en-US" dirty="0"/>
              <a:t> are not enumerable.</a:t>
            </a:r>
          </a:p>
          <a:p>
            <a:r>
              <a:rPr lang="en-US" dirty="0"/>
              <a:t>The use cases of </a:t>
            </a:r>
            <a:r>
              <a:rPr lang="en-US" dirty="0" err="1"/>
              <a:t>WeakSet</a:t>
            </a:r>
            <a:r>
              <a:rPr lang="en-US" dirty="0"/>
              <a:t> objects are limited. </a:t>
            </a:r>
          </a:p>
          <a:p>
            <a:pPr lvl="1"/>
            <a:r>
              <a:rPr lang="en-US" dirty="0"/>
              <a:t>They will not leak memory, so it can be safe to use DOM elements as a key and mark them for tracking purposes.</a:t>
            </a:r>
          </a:p>
        </p:txBody>
      </p:sp>
    </p:spTree>
    <p:extLst>
      <p:ext uri="{BB962C8B-B14F-4D97-AF65-F5344CB8AC3E}">
        <p14:creationId xmlns:p14="http://schemas.microsoft.com/office/powerpoint/2010/main" val="9564843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34832-86A8-4E8D-BAA3-AB233100F9EA}"/>
              </a:ext>
            </a:extLst>
          </p:cNvPr>
          <p:cNvSpPr>
            <a:spLocks noGrp="1"/>
          </p:cNvSpPr>
          <p:nvPr>
            <p:ph type="title"/>
          </p:nvPr>
        </p:nvSpPr>
        <p:spPr/>
        <p:txBody>
          <a:bodyPr/>
          <a:lstStyle/>
          <a:p>
            <a:r>
              <a:rPr lang="en-US" dirty="0"/>
              <a:t>Well-Known symbols</a:t>
            </a:r>
          </a:p>
        </p:txBody>
      </p:sp>
      <p:sp>
        <p:nvSpPr>
          <p:cNvPr id="3" name="Content Placeholder 2">
            <a:extLst>
              <a:ext uri="{FF2B5EF4-FFF2-40B4-BE49-F238E27FC236}">
                <a16:creationId xmlns:a16="http://schemas.microsoft.com/office/drawing/2014/main" id="{2322C660-85B6-4A9F-BE30-D261B01219A5}"/>
              </a:ext>
            </a:extLst>
          </p:cNvPr>
          <p:cNvSpPr>
            <a:spLocks noGrp="1"/>
          </p:cNvSpPr>
          <p:nvPr>
            <p:ph idx="1"/>
          </p:nvPr>
        </p:nvSpPr>
        <p:spPr/>
        <p:txBody>
          <a:bodyPr/>
          <a:lstStyle/>
          <a:p>
            <a:r>
              <a:rPr lang="en-US" dirty="0"/>
              <a:t>A list of symbols that JavaScript treats specially is published as well-known symbols.</a:t>
            </a:r>
          </a:p>
          <a:p>
            <a:r>
              <a:rPr lang="en-US" dirty="0"/>
              <a:t>Well-known symbols are used by built-in JavaScript algorithms. For example </a:t>
            </a:r>
            <a:r>
              <a:rPr lang="en-US" b="1" dirty="0" err="1"/>
              <a:t>Symbol.iterator</a:t>
            </a:r>
            <a:r>
              <a:rPr lang="en-US" b="1" dirty="0"/>
              <a:t> (@@iterator) </a:t>
            </a:r>
            <a:r>
              <a:rPr lang="en-US" dirty="0"/>
              <a:t>is utilized to iterate over items in arrays, strings, or even to define your own iterator function.</a:t>
            </a:r>
          </a:p>
        </p:txBody>
      </p:sp>
    </p:spTree>
    <p:extLst>
      <p:ext uri="{BB962C8B-B14F-4D97-AF65-F5344CB8AC3E}">
        <p14:creationId xmlns:p14="http://schemas.microsoft.com/office/powerpoint/2010/main" val="456337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EF0AB-3647-4D0D-9A8A-F2768687B148}"/>
              </a:ext>
            </a:extLst>
          </p:cNvPr>
          <p:cNvSpPr>
            <a:spLocks noGrp="1"/>
          </p:cNvSpPr>
          <p:nvPr>
            <p:ph type="title"/>
          </p:nvPr>
        </p:nvSpPr>
        <p:spPr/>
        <p:txBody>
          <a:bodyPr/>
          <a:lstStyle/>
          <a:p>
            <a:r>
              <a:rPr lang="en-US" dirty="0"/>
              <a:t>Well-known symbol</a:t>
            </a:r>
          </a:p>
        </p:txBody>
      </p:sp>
      <p:graphicFrame>
        <p:nvGraphicFramePr>
          <p:cNvPr id="4" name="Content Placeholder 5">
            <a:extLst>
              <a:ext uri="{FF2B5EF4-FFF2-40B4-BE49-F238E27FC236}">
                <a16:creationId xmlns:a16="http://schemas.microsoft.com/office/drawing/2014/main" id="{164A28D0-2259-4193-8E9F-57DBDCE3AE0D}"/>
              </a:ext>
            </a:extLst>
          </p:cNvPr>
          <p:cNvGraphicFramePr>
            <a:graphicFrameLocks noGrp="1"/>
          </p:cNvGraphicFramePr>
          <p:nvPr>
            <p:ph idx="1"/>
          </p:nvPr>
        </p:nvGraphicFramePr>
        <p:xfrm>
          <a:off x="838200" y="1825625"/>
          <a:ext cx="10515600" cy="4586500"/>
        </p:xfrm>
        <a:graphic>
          <a:graphicData uri="http://schemas.openxmlformats.org/drawingml/2006/table">
            <a:tbl>
              <a:tblPr/>
              <a:tblGrid>
                <a:gridCol w="1568355">
                  <a:extLst>
                    <a:ext uri="{9D8B030D-6E8A-4147-A177-3AD203B41FA5}">
                      <a16:colId xmlns:a16="http://schemas.microsoft.com/office/drawing/2014/main" val="2399521323"/>
                    </a:ext>
                  </a:extLst>
                </a:gridCol>
                <a:gridCol w="1492155">
                  <a:extLst>
                    <a:ext uri="{9D8B030D-6E8A-4147-A177-3AD203B41FA5}">
                      <a16:colId xmlns:a16="http://schemas.microsoft.com/office/drawing/2014/main" val="3285258487"/>
                    </a:ext>
                  </a:extLst>
                </a:gridCol>
                <a:gridCol w="7455090">
                  <a:extLst>
                    <a:ext uri="{9D8B030D-6E8A-4147-A177-3AD203B41FA5}">
                      <a16:colId xmlns:a16="http://schemas.microsoft.com/office/drawing/2014/main" val="1578804089"/>
                    </a:ext>
                  </a:extLst>
                </a:gridCol>
              </a:tblGrid>
              <a:tr h="291350">
                <a:tc>
                  <a:txBody>
                    <a:bodyPr/>
                    <a:lstStyle/>
                    <a:p>
                      <a:pPr algn="ctr" fontAlgn="base"/>
                      <a:r>
                        <a:rPr lang="en-US" sz="1400" b="1" dirty="0">
                          <a:solidFill>
                            <a:schemeClr val="bg1"/>
                          </a:solidFill>
                          <a:effectLst/>
                        </a:rPr>
                        <a:t>Specification Name</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chemeClr val="accent1"/>
                    </a:solidFill>
                  </a:tcPr>
                </a:tc>
                <a:tc>
                  <a:txBody>
                    <a:bodyPr/>
                    <a:lstStyle/>
                    <a:p>
                      <a:pPr algn="ctr" fontAlgn="base"/>
                      <a:r>
                        <a:rPr lang="en-US" sz="1400" b="1">
                          <a:solidFill>
                            <a:schemeClr val="bg1"/>
                          </a:solidFill>
                          <a:effectLst/>
                        </a:rPr>
                        <a:t>[[Description]]</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chemeClr val="accent1"/>
                    </a:solidFill>
                  </a:tcPr>
                </a:tc>
                <a:tc>
                  <a:txBody>
                    <a:bodyPr/>
                    <a:lstStyle/>
                    <a:p>
                      <a:pPr algn="ctr" fontAlgn="base"/>
                      <a:r>
                        <a:rPr lang="en-US" sz="1400" b="1" dirty="0">
                          <a:solidFill>
                            <a:schemeClr val="bg1"/>
                          </a:solidFill>
                          <a:effectLst/>
                        </a:rPr>
                        <a:t>Value and Purpose</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2238201708"/>
                  </a:ext>
                </a:extLst>
              </a:tr>
              <a:tr h="421948">
                <a:tc>
                  <a:txBody>
                    <a:bodyPr/>
                    <a:lstStyle/>
                    <a:p>
                      <a:pPr fontAlgn="base"/>
                      <a:r>
                        <a:rPr lang="en-US" sz="1200" dirty="0">
                          <a:effectLst/>
                        </a:rPr>
                        <a:t>@@</a:t>
                      </a:r>
                      <a:r>
                        <a:rPr lang="en-US" sz="1200" dirty="0" err="1">
                          <a:effectLst/>
                        </a:rPr>
                        <a:t>hasInstance</a:t>
                      </a:r>
                      <a:endParaRPr lang="en-US" sz="1200" dirty="0">
                        <a:effectLst/>
                      </a:endParaRP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"Symbol.hasInstance"</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A method that determines if a constructor object recognizes an object as one of the constructor’s instances. Called by the semantics of the instanceof operator.</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1303445310"/>
                  </a:ext>
                </a:extLst>
              </a:tr>
              <a:tr h="342833">
                <a:tc>
                  <a:txBody>
                    <a:bodyPr/>
                    <a:lstStyle/>
                    <a:p>
                      <a:pPr fontAlgn="base"/>
                      <a:r>
                        <a:rPr lang="en-US" sz="1200">
                          <a:effectLst/>
                        </a:rPr>
                        <a:t>@@isConcatSpreadable</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t>
                      </a:r>
                      <a:r>
                        <a:rPr lang="en-US" sz="1200" dirty="0" err="1">
                          <a:effectLst/>
                        </a:rPr>
                        <a:t>Symbol.isConcatSpreadable</a:t>
                      </a:r>
                      <a:r>
                        <a:rPr lang="en-US" sz="1200" dirty="0">
                          <a:effectLst/>
                        </a:rPr>
                        <a: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A Boolean valued property that if true indicates that an object should be flattened to its array elements by </a:t>
                      </a:r>
                      <a:r>
                        <a:rPr lang="en-US" sz="1200" u="none" strike="noStrike">
                          <a:solidFill>
                            <a:srgbClr val="3333BB"/>
                          </a:solidFill>
                          <a:effectLst/>
                          <a:hlinkClick r:id="rId2"/>
                        </a:rPr>
                        <a:t>Array.prototype.concat</a:t>
                      </a:r>
                      <a:r>
                        <a:rPr lang="en-US" sz="1200">
                          <a:effectLst/>
                        </a:rPr>
                        <a: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3851014491"/>
                  </a:ext>
                </a:extLst>
              </a:tr>
              <a:tr h="263717">
                <a:tc>
                  <a:txBody>
                    <a:bodyPr/>
                    <a:lstStyle/>
                    <a:p>
                      <a:pPr fontAlgn="base"/>
                      <a:r>
                        <a:rPr lang="en-US" sz="1200">
                          <a:effectLst/>
                        </a:rPr>
                        <a:t>@@iterator</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t>
                      </a:r>
                      <a:r>
                        <a:rPr lang="en-US" sz="1200" dirty="0" err="1">
                          <a:effectLst/>
                        </a:rPr>
                        <a:t>Symbol.iterator</a:t>
                      </a:r>
                      <a:r>
                        <a:rPr lang="en-US" sz="1200" dirty="0">
                          <a:effectLst/>
                        </a:rPr>
                        <a: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 method that returns the default Iterator for an object. Called by the semantics of the for-of statement.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1800595910"/>
                  </a:ext>
                </a:extLst>
              </a:tr>
              <a:tr h="421948">
                <a:tc>
                  <a:txBody>
                    <a:bodyPr/>
                    <a:lstStyle/>
                    <a:p>
                      <a:pPr fontAlgn="base"/>
                      <a:r>
                        <a:rPr lang="en-US" sz="1200">
                          <a:effectLst/>
                        </a:rPr>
                        <a:t>@@match</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t>
                      </a:r>
                      <a:r>
                        <a:rPr lang="en-US" sz="1200" dirty="0" err="1">
                          <a:effectLst/>
                        </a:rPr>
                        <a:t>Symbol.match</a:t>
                      </a:r>
                      <a:r>
                        <a:rPr lang="en-US" sz="1200" dirty="0">
                          <a:effectLst/>
                        </a:rPr>
                        <a: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A regular expression method that matches the regular expression against a string. Called by the </a:t>
                      </a:r>
                      <a:r>
                        <a:rPr lang="en-US" sz="1200" u="none" strike="noStrike">
                          <a:solidFill>
                            <a:srgbClr val="3333BB"/>
                          </a:solidFill>
                          <a:effectLst/>
                          <a:hlinkClick r:id="rId3"/>
                        </a:rPr>
                        <a:t>String.prototype.match</a:t>
                      </a:r>
                      <a:r>
                        <a:rPr lang="en-US" sz="1200">
                          <a:effectLst/>
                        </a:rPr>
                        <a:t> method.</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3900405985"/>
                  </a:ext>
                </a:extLst>
              </a:tr>
              <a:tr h="421948">
                <a:tc>
                  <a:txBody>
                    <a:bodyPr/>
                    <a:lstStyle/>
                    <a:p>
                      <a:pPr fontAlgn="base"/>
                      <a:r>
                        <a:rPr lang="en-US" sz="1200">
                          <a:effectLst/>
                        </a:rPr>
                        <a:t>@@replace</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t>
                      </a:r>
                      <a:r>
                        <a:rPr lang="en-US" sz="1200" dirty="0" err="1">
                          <a:effectLst/>
                        </a:rPr>
                        <a:t>Symbol.replace</a:t>
                      </a:r>
                      <a:r>
                        <a:rPr lang="en-US" sz="1200" dirty="0">
                          <a:effectLst/>
                        </a:rPr>
                        <a: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A regular expression method that replaces matched substrings of a string. Called by the </a:t>
                      </a:r>
                      <a:r>
                        <a:rPr lang="en-US" sz="1200" u="none" strike="noStrike">
                          <a:solidFill>
                            <a:srgbClr val="3333BB"/>
                          </a:solidFill>
                          <a:effectLst/>
                          <a:hlinkClick r:id="rId4"/>
                        </a:rPr>
                        <a:t>String.prototype.replace</a:t>
                      </a:r>
                      <a:r>
                        <a:rPr lang="en-US" sz="1200">
                          <a:effectLst/>
                        </a:rPr>
                        <a:t> method.</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1883834823"/>
                  </a:ext>
                </a:extLst>
              </a:tr>
              <a:tr h="501063">
                <a:tc>
                  <a:txBody>
                    <a:bodyPr/>
                    <a:lstStyle/>
                    <a:p>
                      <a:pPr fontAlgn="base"/>
                      <a:r>
                        <a:rPr lang="en-US" sz="1200">
                          <a:effectLst/>
                        </a:rPr>
                        <a:t>@@search</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t>
                      </a:r>
                      <a:r>
                        <a:rPr lang="en-US" sz="1200" dirty="0" err="1">
                          <a:effectLst/>
                        </a:rPr>
                        <a:t>Symbol.search</a:t>
                      </a:r>
                      <a:r>
                        <a:rPr lang="en-US" sz="1200" dirty="0">
                          <a:effectLst/>
                        </a:rPr>
                        <a: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 regular expression method that returns the index within a string that matches the regular expression. Called by the </a:t>
                      </a:r>
                      <a:r>
                        <a:rPr lang="en-US" sz="1200" u="none" strike="noStrike" dirty="0" err="1">
                          <a:solidFill>
                            <a:srgbClr val="3333BB"/>
                          </a:solidFill>
                          <a:effectLst/>
                          <a:hlinkClick r:id="rId5"/>
                        </a:rPr>
                        <a:t>String.prototype.search</a:t>
                      </a:r>
                      <a:r>
                        <a:rPr lang="en-US" sz="1200" dirty="0">
                          <a:effectLst/>
                        </a:rPr>
                        <a:t> method.</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2908207473"/>
                  </a:ext>
                </a:extLst>
              </a:tr>
              <a:tr h="263717">
                <a:tc>
                  <a:txBody>
                    <a:bodyPr/>
                    <a:lstStyle/>
                    <a:p>
                      <a:pPr fontAlgn="base"/>
                      <a:r>
                        <a:rPr lang="en-US" sz="1200" dirty="0">
                          <a:effectLst/>
                        </a:rPr>
                        <a:t>@@species</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t>
                      </a:r>
                      <a:r>
                        <a:rPr lang="en-US" sz="1200" dirty="0" err="1">
                          <a:effectLst/>
                        </a:rPr>
                        <a:t>Symbol.species</a:t>
                      </a:r>
                      <a:r>
                        <a:rPr lang="en-US" sz="1200" dirty="0">
                          <a:effectLst/>
                        </a:rPr>
                        <a: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 function valued property that is the constructor function that is used to create derived objects.</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2342693051"/>
                  </a:ext>
                </a:extLst>
              </a:tr>
              <a:tr h="421948">
                <a:tc>
                  <a:txBody>
                    <a:bodyPr/>
                    <a:lstStyle/>
                    <a:p>
                      <a:pPr fontAlgn="base"/>
                      <a:r>
                        <a:rPr lang="en-US" sz="1200">
                          <a:effectLst/>
                        </a:rPr>
                        <a:t>@@split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"Symbol.split"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 regular expression method that splits a string at the indices that match the regular expression. Called by the </a:t>
                      </a:r>
                      <a:r>
                        <a:rPr lang="en-US" sz="1200" u="none" strike="noStrike" dirty="0" err="1">
                          <a:solidFill>
                            <a:srgbClr val="3333BB"/>
                          </a:solidFill>
                          <a:effectLst/>
                          <a:hlinkClick r:id="rId6"/>
                        </a:rPr>
                        <a:t>String.prototype.split</a:t>
                      </a:r>
                      <a:r>
                        <a:rPr lang="en-US" sz="1200" dirty="0">
                          <a:effectLst/>
                        </a:rPr>
                        <a:t> method.</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4268008406"/>
                  </a:ext>
                </a:extLst>
              </a:tr>
              <a:tr h="342833">
                <a:tc>
                  <a:txBody>
                    <a:bodyPr/>
                    <a:lstStyle/>
                    <a:p>
                      <a:pPr fontAlgn="base"/>
                      <a:r>
                        <a:rPr lang="en-US" sz="1200">
                          <a:effectLst/>
                        </a:rPr>
                        <a:t>@@toPrimitive</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t>
                      </a:r>
                      <a:r>
                        <a:rPr lang="en-US" sz="1200" dirty="0" err="1">
                          <a:effectLst/>
                        </a:rPr>
                        <a:t>Symbol.toPrimitive</a:t>
                      </a:r>
                      <a:r>
                        <a:rPr lang="en-US" sz="1200" dirty="0">
                          <a:effectLst/>
                        </a:rPr>
                        <a: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 method that converts an object to a corresponding primitive value. Called by the </a:t>
                      </a:r>
                      <a:r>
                        <a:rPr lang="en-US" sz="1200" u="none" strike="noStrike" dirty="0" err="1">
                          <a:solidFill>
                            <a:srgbClr val="3333BB"/>
                          </a:solidFill>
                          <a:effectLst/>
                          <a:hlinkClick r:id="rId7"/>
                        </a:rPr>
                        <a:t>ToPrimitive</a:t>
                      </a:r>
                      <a:r>
                        <a:rPr lang="en-US" sz="1200" dirty="0">
                          <a:effectLst/>
                        </a:rPr>
                        <a:t> abstract operation.</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3396529836"/>
                  </a:ext>
                </a:extLst>
              </a:tr>
              <a:tr h="421948">
                <a:tc>
                  <a:txBody>
                    <a:bodyPr/>
                    <a:lstStyle/>
                    <a:p>
                      <a:pPr fontAlgn="base"/>
                      <a:r>
                        <a:rPr lang="en-US" sz="1200">
                          <a:effectLst/>
                        </a:rPr>
                        <a:t>@@toStringTag</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"Symbol.toStringTag"</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 String valued property that is used in the creation of the default string description of an object. Accessed by the built-in method </a:t>
                      </a:r>
                      <a:r>
                        <a:rPr lang="en-US" sz="1200" u="none" strike="noStrike" dirty="0" err="1">
                          <a:solidFill>
                            <a:srgbClr val="3333BB"/>
                          </a:solidFill>
                          <a:effectLst/>
                          <a:hlinkClick r:id="rId8"/>
                        </a:rPr>
                        <a:t>Object.prototype.toString</a:t>
                      </a:r>
                      <a:r>
                        <a:rPr lang="en-US" sz="1200" dirty="0">
                          <a:effectLst/>
                        </a:rPr>
                        <a: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2506978018"/>
                  </a:ext>
                </a:extLst>
              </a:tr>
              <a:tr h="421948">
                <a:tc>
                  <a:txBody>
                    <a:bodyPr/>
                    <a:lstStyle/>
                    <a:p>
                      <a:pPr fontAlgn="base"/>
                      <a:r>
                        <a:rPr lang="en-US" sz="1200">
                          <a:effectLst/>
                        </a:rPr>
                        <a:t>@@unscopables</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a:effectLst/>
                        </a:rPr>
                        <a:t>"Symbol.unscopables"</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tc>
                  <a:txBody>
                    <a:bodyPr/>
                    <a:lstStyle/>
                    <a:p>
                      <a:pPr fontAlgn="base"/>
                      <a:r>
                        <a:rPr lang="en-US" sz="1200" dirty="0">
                          <a:effectLst/>
                        </a:rPr>
                        <a:t>An object valued property whose own property names are property names that are excluded from the with environment bindings of the associated object.</a:t>
                      </a:r>
                    </a:p>
                  </a:txBody>
                  <a:tcPr marL="26372" marR="26372" marT="13186" marB="13186" anchor="ctr">
                    <a:lnL w="4763" cap="flat" cmpd="sng" algn="ctr">
                      <a:solidFill>
                        <a:srgbClr val="000000"/>
                      </a:solidFill>
                      <a:prstDash val="solid"/>
                      <a:round/>
                      <a:headEnd type="none" w="med" len="med"/>
                      <a:tailEnd type="none" w="med" len="med"/>
                    </a:lnL>
                    <a:lnR w="4763" cap="flat" cmpd="sng" algn="ctr">
                      <a:solidFill>
                        <a:srgbClr val="000000"/>
                      </a:solidFill>
                      <a:prstDash val="solid"/>
                      <a:round/>
                      <a:headEnd type="none" w="med" len="med"/>
                      <a:tailEnd type="none" w="med" len="med"/>
                    </a:lnR>
                    <a:lnT w="4763" cap="flat" cmpd="sng" algn="ctr">
                      <a:solidFill>
                        <a:srgbClr val="000000"/>
                      </a:solidFill>
                      <a:prstDash val="solid"/>
                      <a:round/>
                      <a:headEnd type="none" w="med" len="med"/>
                      <a:tailEnd type="none" w="med" len="med"/>
                    </a:lnT>
                    <a:lnB w="4763" cap="flat" cmpd="sng" algn="ctr">
                      <a:solidFill>
                        <a:srgbClr val="000000"/>
                      </a:solidFill>
                      <a:prstDash val="solid"/>
                      <a:round/>
                      <a:headEnd type="none" w="med" len="med"/>
                      <a:tailEnd type="none" w="med" len="med"/>
                    </a:lnB>
                    <a:solidFill>
                      <a:srgbClr val="FDFDFC"/>
                    </a:solidFill>
                  </a:tcPr>
                </a:tc>
                <a:extLst>
                  <a:ext uri="{0D108BD9-81ED-4DB2-BD59-A6C34878D82A}">
                    <a16:rowId xmlns:a16="http://schemas.microsoft.com/office/drawing/2014/main" val="1579802865"/>
                  </a:ext>
                </a:extLst>
              </a:tr>
            </a:tbl>
          </a:graphicData>
        </a:graphic>
      </p:graphicFrame>
    </p:spTree>
    <p:extLst>
      <p:ext uri="{BB962C8B-B14F-4D97-AF65-F5344CB8AC3E}">
        <p14:creationId xmlns:p14="http://schemas.microsoft.com/office/powerpoint/2010/main" val="26251944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879C0-EBFF-CACE-5406-7E95B4061999}"/>
              </a:ext>
            </a:extLst>
          </p:cNvPr>
          <p:cNvSpPr>
            <a:spLocks noGrp="1"/>
          </p:cNvSpPr>
          <p:nvPr>
            <p:ph type="title"/>
          </p:nvPr>
        </p:nvSpPr>
        <p:spPr/>
        <p:txBody>
          <a:bodyPr/>
          <a:lstStyle/>
          <a:p>
            <a:r>
              <a:rPr lang="en-US" dirty="0"/>
              <a:t>Iterators &amp; Generators</a:t>
            </a:r>
          </a:p>
        </p:txBody>
      </p:sp>
      <p:sp>
        <p:nvSpPr>
          <p:cNvPr id="3" name="Content Placeholder 2">
            <a:extLst>
              <a:ext uri="{FF2B5EF4-FFF2-40B4-BE49-F238E27FC236}">
                <a16:creationId xmlns:a16="http://schemas.microsoft.com/office/drawing/2014/main" id="{D9935ACC-B222-0360-EC83-B67B36A8B31F}"/>
              </a:ext>
            </a:extLst>
          </p:cNvPr>
          <p:cNvSpPr>
            <a:spLocks noGrp="1"/>
          </p:cNvSpPr>
          <p:nvPr>
            <p:ph idx="1"/>
          </p:nvPr>
        </p:nvSpPr>
        <p:spPr/>
        <p:txBody>
          <a:bodyPr>
            <a:normAutofit fontScale="85000" lnSpcReduction="10000"/>
          </a:bodyPr>
          <a:lstStyle/>
          <a:p>
            <a:r>
              <a:rPr lang="en-US" dirty="0"/>
              <a:t>Iterators and Generators bring the concept of iteration directly into the core language and provide a mechanism for customizing the behavior of for...of loops.</a:t>
            </a:r>
          </a:p>
          <a:p>
            <a:r>
              <a:rPr lang="en-US" dirty="0"/>
              <a:t>In JavaScript an iterator is an object which defines a sequence and potentially a return value upon its termination.</a:t>
            </a:r>
          </a:p>
          <a:p>
            <a:r>
              <a:rPr lang="en-US" dirty="0"/>
              <a:t>Specifically, an iterator is any object which implements the Iterator protocol by having a next() method that returns an object with two properties:</a:t>
            </a:r>
          </a:p>
          <a:p>
            <a:pPr lvl="1"/>
            <a:r>
              <a:rPr lang="en-US" dirty="0"/>
              <a:t>value</a:t>
            </a:r>
          </a:p>
          <a:p>
            <a:pPr lvl="2"/>
            <a:r>
              <a:rPr lang="en-US" dirty="0"/>
              <a:t>The next value in the iteration sequence.</a:t>
            </a:r>
          </a:p>
          <a:p>
            <a:pPr lvl="1"/>
            <a:r>
              <a:rPr lang="en-US" dirty="0"/>
              <a:t>done</a:t>
            </a:r>
          </a:p>
          <a:p>
            <a:pPr lvl="2"/>
            <a:r>
              <a:rPr lang="en-US" dirty="0"/>
              <a:t>This is true if the last value in the sequence has already been consumed. If value is present alongside done, it is the iterator's return value.</a:t>
            </a:r>
          </a:p>
          <a:p>
            <a:r>
              <a:rPr lang="en-US" dirty="0"/>
              <a:t>Once created, an iterator object can be iterated explicitly by repeatedly calling next().</a:t>
            </a:r>
          </a:p>
        </p:txBody>
      </p:sp>
    </p:spTree>
    <p:extLst>
      <p:ext uri="{BB962C8B-B14F-4D97-AF65-F5344CB8AC3E}">
        <p14:creationId xmlns:p14="http://schemas.microsoft.com/office/powerpoint/2010/main" val="8601964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1CB4-660A-45D3-8EC5-FAEE393ECF51}"/>
              </a:ext>
            </a:extLst>
          </p:cNvPr>
          <p:cNvSpPr>
            <a:spLocks noGrp="1"/>
          </p:cNvSpPr>
          <p:nvPr>
            <p:ph type="title"/>
          </p:nvPr>
        </p:nvSpPr>
        <p:spPr/>
        <p:txBody>
          <a:bodyPr/>
          <a:lstStyle/>
          <a:p>
            <a:r>
              <a:rPr lang="en-US"/>
              <a:t>Generators</a:t>
            </a:r>
            <a:endParaRPr lang="en-US" dirty="0"/>
          </a:p>
        </p:txBody>
      </p:sp>
      <p:sp>
        <p:nvSpPr>
          <p:cNvPr id="3" name="Content Placeholder 2">
            <a:extLst>
              <a:ext uri="{FF2B5EF4-FFF2-40B4-BE49-F238E27FC236}">
                <a16:creationId xmlns:a16="http://schemas.microsoft.com/office/drawing/2014/main" id="{A413D11A-F06B-411F-845F-855D717885A6}"/>
              </a:ext>
            </a:extLst>
          </p:cNvPr>
          <p:cNvSpPr>
            <a:spLocks noGrp="1"/>
          </p:cNvSpPr>
          <p:nvPr>
            <p:ph idx="1"/>
          </p:nvPr>
        </p:nvSpPr>
        <p:spPr/>
        <p:txBody>
          <a:bodyPr>
            <a:normAutofit fontScale="92500" lnSpcReduction="20000"/>
          </a:bodyPr>
          <a:lstStyle/>
          <a:p>
            <a:r>
              <a:rPr lang="en-US" dirty="0"/>
              <a:t>In JavaScript, generators provide a new way to work with functions and iterators. Generators provide an easier way to implement iterators.</a:t>
            </a:r>
          </a:p>
          <a:p>
            <a:r>
              <a:rPr lang="en-US" dirty="0"/>
              <a:t>Using a generator,</a:t>
            </a:r>
          </a:p>
          <a:p>
            <a:pPr lvl="1"/>
            <a:r>
              <a:rPr lang="en-US" dirty="0"/>
              <a:t>you can stop the execution of a function from anywhere inside the function</a:t>
            </a:r>
          </a:p>
          <a:p>
            <a:pPr lvl="1"/>
            <a:r>
              <a:rPr lang="en-US" dirty="0"/>
              <a:t>and continue executing code from a halted position</a:t>
            </a:r>
          </a:p>
          <a:p>
            <a:r>
              <a:rPr lang="en-US" dirty="0"/>
              <a:t>To create a generator, you need to first define a generator function with function* symbol. </a:t>
            </a:r>
          </a:p>
          <a:p>
            <a:r>
              <a:rPr lang="en-US" dirty="0"/>
              <a:t>You can pause the execution of a generator function without executing the whole function body by using yield keyword.</a:t>
            </a:r>
          </a:p>
          <a:p>
            <a:r>
              <a:rPr lang="en-US" dirty="0"/>
              <a:t>The yield expression returns a value. However, unlike the return statement, it doesn't terminate the program. That's why you can continue executing code from the last yielded position. </a:t>
            </a:r>
          </a:p>
        </p:txBody>
      </p:sp>
    </p:spTree>
    <p:extLst>
      <p:ext uri="{BB962C8B-B14F-4D97-AF65-F5344CB8AC3E}">
        <p14:creationId xmlns:p14="http://schemas.microsoft.com/office/powerpoint/2010/main" val="4924039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CFC23-1786-4D57-8BC7-12399CC6F88A}"/>
              </a:ext>
            </a:extLst>
          </p:cNvPr>
          <p:cNvSpPr>
            <a:spLocks noGrp="1"/>
          </p:cNvSpPr>
          <p:nvPr>
            <p:ph type="title"/>
          </p:nvPr>
        </p:nvSpPr>
        <p:spPr/>
        <p:txBody>
          <a:bodyPr/>
          <a:lstStyle/>
          <a:p>
            <a:r>
              <a:rPr lang="en-US"/>
              <a:t>Generator Methods</a:t>
            </a:r>
          </a:p>
        </p:txBody>
      </p:sp>
      <p:graphicFrame>
        <p:nvGraphicFramePr>
          <p:cNvPr id="4" name="Content Placeholder 3">
            <a:extLst>
              <a:ext uri="{FF2B5EF4-FFF2-40B4-BE49-F238E27FC236}">
                <a16:creationId xmlns:a16="http://schemas.microsoft.com/office/drawing/2014/main" id="{B6662C5A-AF16-4724-ABC0-019D859B3305}"/>
              </a:ext>
            </a:extLst>
          </p:cNvPr>
          <p:cNvGraphicFramePr>
            <a:graphicFrameLocks noGrp="1"/>
          </p:cNvGraphicFramePr>
          <p:nvPr>
            <p:ph idx="1"/>
          </p:nvPr>
        </p:nvGraphicFramePr>
        <p:xfrm>
          <a:off x="838200" y="1825625"/>
          <a:ext cx="10515600" cy="3953156"/>
        </p:xfrm>
        <a:graphic>
          <a:graphicData uri="http://schemas.openxmlformats.org/drawingml/2006/table">
            <a:tbl>
              <a:tblPr firstRow="1" bandRow="1"/>
              <a:tblGrid>
                <a:gridCol w="2790825">
                  <a:extLst>
                    <a:ext uri="{9D8B030D-6E8A-4147-A177-3AD203B41FA5}">
                      <a16:colId xmlns:a16="http://schemas.microsoft.com/office/drawing/2014/main" val="1331453968"/>
                    </a:ext>
                  </a:extLst>
                </a:gridCol>
                <a:gridCol w="7724775">
                  <a:extLst>
                    <a:ext uri="{9D8B030D-6E8A-4147-A177-3AD203B41FA5}">
                      <a16:colId xmlns:a16="http://schemas.microsoft.com/office/drawing/2014/main" val="750308097"/>
                    </a:ext>
                  </a:extLst>
                </a:gridCol>
              </a:tblGrid>
              <a:tr h="747243">
                <a:tc>
                  <a:txBody>
                    <a:bodyPr/>
                    <a:lstStyle/>
                    <a:p>
                      <a:pPr algn="l"/>
                      <a:r>
                        <a:rPr lang="en-US" sz="3200" b="1">
                          <a:effectLst/>
                        </a:rPr>
                        <a:t>Method</a:t>
                      </a:r>
                    </a:p>
                  </a:txBody>
                  <a:tcPr marL="200872" marR="200872" marT="100436" marB="100436" anchor="ctr">
                    <a:lnL>
                      <a:noFill/>
                    </a:lnL>
                    <a:lnR>
                      <a:noFill/>
                    </a:lnR>
                    <a:lnT>
                      <a:noFill/>
                    </a:lnT>
                    <a:lnB>
                      <a:noFill/>
                    </a:lnB>
                    <a:solidFill>
                      <a:srgbClr val="F8FAFF"/>
                    </a:solidFill>
                  </a:tcPr>
                </a:tc>
                <a:tc>
                  <a:txBody>
                    <a:bodyPr/>
                    <a:lstStyle/>
                    <a:p>
                      <a:pPr algn="l"/>
                      <a:r>
                        <a:rPr lang="en-US" sz="3200" b="1" dirty="0">
                          <a:effectLst/>
                        </a:rPr>
                        <a:t>Description</a:t>
                      </a:r>
                    </a:p>
                  </a:txBody>
                  <a:tcPr marL="200872" marR="200872" marT="100436" marB="100436" anchor="ctr">
                    <a:lnL>
                      <a:noFill/>
                    </a:lnL>
                    <a:lnR>
                      <a:noFill/>
                    </a:lnR>
                    <a:lnT>
                      <a:noFill/>
                    </a:lnT>
                    <a:lnB>
                      <a:noFill/>
                    </a:lnB>
                    <a:solidFill>
                      <a:srgbClr val="F8FAFF"/>
                    </a:solidFill>
                  </a:tcPr>
                </a:tc>
                <a:extLst>
                  <a:ext uri="{0D108BD9-81ED-4DB2-BD59-A6C34878D82A}">
                    <a16:rowId xmlns:a16="http://schemas.microsoft.com/office/drawing/2014/main" val="1892353773"/>
                  </a:ext>
                </a:extLst>
              </a:tr>
              <a:tr h="747243">
                <a:tc>
                  <a:txBody>
                    <a:bodyPr/>
                    <a:lstStyle/>
                    <a:p>
                      <a:r>
                        <a:rPr lang="en-US" sz="3200">
                          <a:effectLst/>
                        </a:rPr>
                        <a:t>next()</a:t>
                      </a:r>
                    </a:p>
                  </a:txBody>
                  <a:tcPr marL="200872" marR="200872" marT="100436" marB="100436" anchor="ctr">
                    <a:lnL>
                      <a:noFill/>
                    </a:lnL>
                    <a:lnR>
                      <a:noFill/>
                    </a:lnR>
                    <a:lnT>
                      <a:noFill/>
                    </a:lnT>
                    <a:lnB>
                      <a:noFill/>
                    </a:lnB>
                    <a:solidFill>
                      <a:srgbClr val="F8FAFF"/>
                    </a:solidFill>
                  </a:tcPr>
                </a:tc>
                <a:tc>
                  <a:txBody>
                    <a:bodyPr/>
                    <a:lstStyle/>
                    <a:p>
                      <a:r>
                        <a:rPr lang="en-US" sz="3200" dirty="0">
                          <a:effectLst/>
                        </a:rPr>
                        <a:t>Returns a value of yield</a:t>
                      </a:r>
                    </a:p>
                  </a:txBody>
                  <a:tcPr marL="200872" marR="200872" marT="100436" marB="100436" anchor="ctr">
                    <a:lnL>
                      <a:noFill/>
                    </a:lnL>
                    <a:lnR>
                      <a:noFill/>
                    </a:lnR>
                    <a:lnT>
                      <a:noFill/>
                    </a:lnT>
                    <a:lnB>
                      <a:noFill/>
                    </a:lnB>
                    <a:solidFill>
                      <a:srgbClr val="F8FAFF"/>
                    </a:solidFill>
                  </a:tcPr>
                </a:tc>
                <a:extLst>
                  <a:ext uri="{0D108BD9-81ED-4DB2-BD59-A6C34878D82A}">
                    <a16:rowId xmlns:a16="http://schemas.microsoft.com/office/drawing/2014/main" val="1516911742"/>
                  </a:ext>
                </a:extLst>
              </a:tr>
              <a:tr h="1229335">
                <a:tc>
                  <a:txBody>
                    <a:bodyPr/>
                    <a:lstStyle/>
                    <a:p>
                      <a:r>
                        <a:rPr lang="en-US" sz="3200">
                          <a:effectLst/>
                        </a:rPr>
                        <a:t>return()</a:t>
                      </a:r>
                    </a:p>
                  </a:txBody>
                  <a:tcPr marL="200872" marR="200872" marT="100436" marB="100436" anchor="ctr">
                    <a:lnL>
                      <a:noFill/>
                    </a:lnL>
                    <a:lnR>
                      <a:noFill/>
                    </a:lnR>
                    <a:lnT>
                      <a:noFill/>
                    </a:lnT>
                    <a:lnB>
                      <a:noFill/>
                    </a:lnB>
                    <a:solidFill>
                      <a:srgbClr val="F8FAFF"/>
                    </a:solidFill>
                  </a:tcPr>
                </a:tc>
                <a:tc>
                  <a:txBody>
                    <a:bodyPr/>
                    <a:lstStyle/>
                    <a:p>
                      <a:r>
                        <a:rPr lang="en-US" sz="3200" dirty="0">
                          <a:effectLst/>
                        </a:rPr>
                        <a:t>Returns a value and terminates the generator</a:t>
                      </a:r>
                    </a:p>
                  </a:txBody>
                  <a:tcPr marL="200872" marR="200872" marT="100436" marB="100436" anchor="ctr">
                    <a:lnL>
                      <a:noFill/>
                    </a:lnL>
                    <a:lnR>
                      <a:noFill/>
                    </a:lnR>
                    <a:lnT>
                      <a:noFill/>
                    </a:lnT>
                    <a:lnB>
                      <a:noFill/>
                    </a:lnB>
                    <a:solidFill>
                      <a:srgbClr val="F8FAFF"/>
                    </a:solidFill>
                  </a:tcPr>
                </a:tc>
                <a:extLst>
                  <a:ext uri="{0D108BD9-81ED-4DB2-BD59-A6C34878D82A}">
                    <a16:rowId xmlns:a16="http://schemas.microsoft.com/office/drawing/2014/main" val="3006134592"/>
                  </a:ext>
                </a:extLst>
              </a:tr>
              <a:tr h="1229335">
                <a:tc>
                  <a:txBody>
                    <a:bodyPr/>
                    <a:lstStyle/>
                    <a:p>
                      <a:r>
                        <a:rPr lang="en-US" sz="3200">
                          <a:effectLst/>
                        </a:rPr>
                        <a:t>throw()</a:t>
                      </a:r>
                    </a:p>
                  </a:txBody>
                  <a:tcPr marL="200872" marR="200872" marT="100436" marB="100436" anchor="ctr">
                    <a:lnL>
                      <a:noFill/>
                    </a:lnL>
                    <a:lnR>
                      <a:noFill/>
                    </a:lnR>
                    <a:lnT>
                      <a:noFill/>
                    </a:lnT>
                    <a:lnB>
                      <a:noFill/>
                    </a:lnB>
                    <a:solidFill>
                      <a:srgbClr val="F8FAFF"/>
                    </a:solidFill>
                  </a:tcPr>
                </a:tc>
                <a:tc>
                  <a:txBody>
                    <a:bodyPr/>
                    <a:lstStyle/>
                    <a:p>
                      <a:r>
                        <a:rPr lang="en-US" sz="3200" dirty="0">
                          <a:effectLst/>
                        </a:rPr>
                        <a:t>Throws an error and terminates the generator</a:t>
                      </a:r>
                    </a:p>
                  </a:txBody>
                  <a:tcPr marL="200872" marR="200872" marT="100436" marB="100436" anchor="ctr">
                    <a:lnL>
                      <a:noFill/>
                    </a:lnL>
                    <a:lnR>
                      <a:noFill/>
                    </a:lnR>
                    <a:lnT>
                      <a:noFill/>
                    </a:lnT>
                    <a:lnB>
                      <a:noFill/>
                    </a:lnB>
                    <a:solidFill>
                      <a:srgbClr val="F8FAFF"/>
                    </a:solidFill>
                  </a:tcPr>
                </a:tc>
                <a:extLst>
                  <a:ext uri="{0D108BD9-81ED-4DB2-BD59-A6C34878D82A}">
                    <a16:rowId xmlns:a16="http://schemas.microsoft.com/office/drawing/2014/main" val="1421600577"/>
                  </a:ext>
                </a:extLst>
              </a:tr>
            </a:tbl>
          </a:graphicData>
        </a:graphic>
      </p:graphicFrame>
      <p:sp>
        <p:nvSpPr>
          <p:cNvPr id="5" name="Rectangle 1">
            <a:extLst>
              <a:ext uri="{FF2B5EF4-FFF2-40B4-BE49-F238E27FC236}">
                <a16:creationId xmlns:a16="http://schemas.microsoft.com/office/drawing/2014/main" id="{BB88787E-7A87-4E3F-9F4B-1C6BB82A0DBA}"/>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n-US" altLang="en-US" b="0" i="0" u="none" strike="noStrike" cap="none" normalizeH="0" baseline="0">
                <a:ln>
                  <a:noFill/>
                </a:ln>
                <a:solidFill>
                  <a:schemeClr val="tx1"/>
                </a:solidFill>
                <a:effectLst/>
                <a:latin typeface="Arial" panose="020B0604020202020204" pitchFamily="34" charset="0"/>
              </a:rPr>
            </a:br>
            <a:endParaRPr kumimoji="0" lang="en-US" altLang="en-US"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880202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FDA3A-C32F-4C2D-BC0F-87F31B2AA891}"/>
              </a:ext>
            </a:extLst>
          </p:cNvPr>
          <p:cNvSpPr>
            <a:spLocks noGrp="1"/>
          </p:cNvSpPr>
          <p:nvPr>
            <p:ph type="title"/>
          </p:nvPr>
        </p:nvSpPr>
        <p:spPr/>
        <p:txBody>
          <a:bodyPr/>
          <a:lstStyle/>
          <a:p>
            <a:r>
              <a:rPr lang="en-US" dirty="0"/>
              <a:t>Uses of Generators</a:t>
            </a:r>
          </a:p>
        </p:txBody>
      </p:sp>
      <p:sp>
        <p:nvSpPr>
          <p:cNvPr id="3" name="Content Placeholder 2">
            <a:extLst>
              <a:ext uri="{FF2B5EF4-FFF2-40B4-BE49-F238E27FC236}">
                <a16:creationId xmlns:a16="http://schemas.microsoft.com/office/drawing/2014/main" id="{E02A7144-3672-484C-A221-84EDEF392BFA}"/>
              </a:ext>
            </a:extLst>
          </p:cNvPr>
          <p:cNvSpPr>
            <a:spLocks noGrp="1"/>
          </p:cNvSpPr>
          <p:nvPr>
            <p:ph idx="1"/>
          </p:nvPr>
        </p:nvSpPr>
        <p:spPr/>
        <p:txBody>
          <a:bodyPr/>
          <a:lstStyle/>
          <a:p>
            <a:r>
              <a:rPr lang="en-US" dirty="0"/>
              <a:t>Generators let us write cleaner code while writing asynchronous tasks.</a:t>
            </a:r>
          </a:p>
          <a:p>
            <a:r>
              <a:rPr lang="en-US" dirty="0"/>
              <a:t>Generators provide an easier way to implement iterators.</a:t>
            </a:r>
          </a:p>
          <a:p>
            <a:r>
              <a:rPr lang="en-US" dirty="0"/>
              <a:t>Generators execute its code only when required.</a:t>
            </a:r>
          </a:p>
          <a:p>
            <a:r>
              <a:rPr lang="en-US" dirty="0"/>
              <a:t>Generators are memory efficient.</a:t>
            </a:r>
          </a:p>
        </p:txBody>
      </p:sp>
    </p:spTree>
    <p:extLst>
      <p:ext uri="{BB962C8B-B14F-4D97-AF65-F5344CB8AC3E}">
        <p14:creationId xmlns:p14="http://schemas.microsoft.com/office/powerpoint/2010/main" val="8550429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5FEAC-2505-4D70-81CC-EA313D89A2BB}"/>
              </a:ext>
            </a:extLst>
          </p:cNvPr>
          <p:cNvSpPr>
            <a:spLocks noGrp="1"/>
          </p:cNvSpPr>
          <p:nvPr>
            <p:ph type="title"/>
          </p:nvPr>
        </p:nvSpPr>
        <p:spPr/>
        <p:txBody>
          <a:bodyPr/>
          <a:lstStyle/>
          <a:p>
            <a:r>
              <a:rPr lang="en-US"/>
              <a:t>Modules</a:t>
            </a:r>
            <a:endParaRPr lang="en-US" dirty="0"/>
          </a:p>
        </p:txBody>
      </p:sp>
      <p:sp>
        <p:nvSpPr>
          <p:cNvPr id="3" name="Content Placeholder 2">
            <a:extLst>
              <a:ext uri="{FF2B5EF4-FFF2-40B4-BE49-F238E27FC236}">
                <a16:creationId xmlns:a16="http://schemas.microsoft.com/office/drawing/2014/main" id="{C84153F7-52AB-41FF-A15D-F1514020C643}"/>
              </a:ext>
            </a:extLst>
          </p:cNvPr>
          <p:cNvSpPr>
            <a:spLocks noGrp="1"/>
          </p:cNvSpPr>
          <p:nvPr>
            <p:ph idx="1"/>
          </p:nvPr>
        </p:nvSpPr>
        <p:spPr/>
        <p:txBody>
          <a:bodyPr>
            <a:normAutofit fontScale="92500" lnSpcReduction="10000"/>
          </a:bodyPr>
          <a:lstStyle/>
          <a:p>
            <a:r>
              <a:rPr lang="en-US" dirty="0"/>
              <a:t>As our application grows bigger, we want to split it into multiple files, so called “modules”. </a:t>
            </a:r>
          </a:p>
          <a:p>
            <a:r>
              <a:rPr lang="en-US" dirty="0"/>
              <a:t>Until ES6, JavaScript existed without a language-level module syntax.</a:t>
            </a:r>
          </a:p>
          <a:p>
            <a:r>
              <a:rPr lang="en-US" dirty="0"/>
              <a:t>JavaScript community invented a variety of ways to organize code into modules, special libraries to load modules on demand.</a:t>
            </a:r>
          </a:p>
          <a:p>
            <a:pPr lvl="1"/>
            <a:r>
              <a:rPr lang="en-US" dirty="0"/>
              <a:t>AMD – one of the most ancient module systems, initially implemented by the library require.js.</a:t>
            </a:r>
          </a:p>
          <a:p>
            <a:pPr lvl="1"/>
            <a:r>
              <a:rPr lang="en-US" dirty="0" err="1"/>
              <a:t>CommonJS</a:t>
            </a:r>
            <a:r>
              <a:rPr lang="en-US" dirty="0"/>
              <a:t> – the module system created for Node.js server.</a:t>
            </a:r>
          </a:p>
          <a:p>
            <a:pPr lvl="1"/>
            <a:r>
              <a:rPr lang="en-US" dirty="0"/>
              <a:t>UMD – one more module system, suggested as a universal one, compatible with AMD and </a:t>
            </a:r>
            <a:r>
              <a:rPr lang="en-US" dirty="0" err="1"/>
              <a:t>CommonJS</a:t>
            </a:r>
            <a:r>
              <a:rPr lang="en-US" dirty="0"/>
              <a:t>. </a:t>
            </a:r>
          </a:p>
          <a:p>
            <a:r>
              <a:rPr lang="en-US" dirty="0"/>
              <a:t>The language-level module system appeared in the standard in ECMASCRIPT 2015</a:t>
            </a:r>
          </a:p>
        </p:txBody>
      </p:sp>
    </p:spTree>
    <p:extLst>
      <p:ext uri="{BB962C8B-B14F-4D97-AF65-F5344CB8AC3E}">
        <p14:creationId xmlns:p14="http://schemas.microsoft.com/office/powerpoint/2010/main" val="32372437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BAF89-EC5B-4481-AD7D-235AF70BE0B8}"/>
              </a:ext>
            </a:extLst>
          </p:cNvPr>
          <p:cNvSpPr>
            <a:spLocks noGrp="1"/>
          </p:cNvSpPr>
          <p:nvPr>
            <p:ph type="title"/>
          </p:nvPr>
        </p:nvSpPr>
        <p:spPr/>
        <p:txBody>
          <a:bodyPr/>
          <a:lstStyle/>
          <a:p>
            <a:r>
              <a:rPr lang="en-US" dirty="0"/>
              <a:t>Modules</a:t>
            </a:r>
          </a:p>
        </p:txBody>
      </p:sp>
      <p:sp>
        <p:nvSpPr>
          <p:cNvPr id="3" name="Content Placeholder 2">
            <a:extLst>
              <a:ext uri="{FF2B5EF4-FFF2-40B4-BE49-F238E27FC236}">
                <a16:creationId xmlns:a16="http://schemas.microsoft.com/office/drawing/2014/main" id="{91E8C4B2-18E1-4D13-AF33-1D0657731E6B}"/>
              </a:ext>
            </a:extLst>
          </p:cNvPr>
          <p:cNvSpPr>
            <a:spLocks noGrp="1"/>
          </p:cNvSpPr>
          <p:nvPr>
            <p:ph idx="1"/>
          </p:nvPr>
        </p:nvSpPr>
        <p:spPr/>
        <p:txBody>
          <a:bodyPr>
            <a:normAutofit/>
          </a:bodyPr>
          <a:lstStyle/>
          <a:p>
            <a:r>
              <a:rPr lang="en-US" dirty="0"/>
              <a:t>A module is just a file. One script is one module. As simple as that.</a:t>
            </a:r>
          </a:p>
          <a:p>
            <a:r>
              <a:rPr lang="en-US" dirty="0"/>
              <a:t>A module may contain a class or a library of functions for a specific purpose.</a:t>
            </a:r>
          </a:p>
          <a:p>
            <a:r>
              <a:rPr lang="en-US" dirty="0"/>
              <a:t>Modules can load each other and use special directives export and import to interchange functionality, call functions of one module from another one:</a:t>
            </a:r>
          </a:p>
          <a:p>
            <a:pPr lvl="1"/>
            <a:r>
              <a:rPr lang="en-US" b="1" dirty="0"/>
              <a:t>export</a:t>
            </a:r>
            <a:r>
              <a:rPr lang="en-US" dirty="0"/>
              <a:t> keyword labels variables and functions that should be accessible from outside the current module.</a:t>
            </a:r>
          </a:p>
          <a:p>
            <a:pPr lvl="1"/>
            <a:r>
              <a:rPr lang="en-US" b="1" dirty="0"/>
              <a:t>import</a:t>
            </a:r>
            <a:r>
              <a:rPr lang="en-US" dirty="0"/>
              <a:t> allows the import of functionality from other modules.</a:t>
            </a:r>
          </a:p>
        </p:txBody>
      </p:sp>
    </p:spTree>
    <p:extLst>
      <p:ext uri="{BB962C8B-B14F-4D97-AF65-F5344CB8AC3E}">
        <p14:creationId xmlns:p14="http://schemas.microsoft.com/office/powerpoint/2010/main" val="37870895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6CE7E-7D26-F45E-49D5-196DDFF3D680}"/>
              </a:ext>
            </a:extLst>
          </p:cNvPr>
          <p:cNvSpPr>
            <a:spLocks noGrp="1"/>
          </p:cNvSpPr>
          <p:nvPr>
            <p:ph type="title"/>
          </p:nvPr>
        </p:nvSpPr>
        <p:spPr/>
        <p:txBody>
          <a:bodyPr/>
          <a:lstStyle/>
          <a:p>
            <a:r>
              <a:rPr lang="en-IN" dirty="0"/>
              <a:t>Promise vs </a:t>
            </a:r>
            <a:r>
              <a:rPr lang="en-IN" dirty="0" err="1"/>
              <a:t>Callbacks</a:t>
            </a:r>
            <a:endParaRPr lang="en-IN" dirty="0"/>
          </a:p>
        </p:txBody>
      </p:sp>
      <p:sp>
        <p:nvSpPr>
          <p:cNvPr id="3" name="Content Placeholder 2">
            <a:extLst>
              <a:ext uri="{FF2B5EF4-FFF2-40B4-BE49-F238E27FC236}">
                <a16:creationId xmlns:a16="http://schemas.microsoft.com/office/drawing/2014/main" id="{A9E3A360-9D6C-6BAD-EBC6-CE479F097603}"/>
              </a:ext>
            </a:extLst>
          </p:cNvPr>
          <p:cNvSpPr>
            <a:spLocks noGrp="1"/>
          </p:cNvSpPr>
          <p:nvPr>
            <p:ph idx="1"/>
          </p:nvPr>
        </p:nvSpPr>
        <p:spPr/>
        <p:txBody>
          <a:bodyPr>
            <a:normAutofit fontScale="92500" lnSpcReduction="10000"/>
          </a:bodyPr>
          <a:lstStyle/>
          <a:p>
            <a:r>
              <a:rPr lang="en-US" dirty="0"/>
              <a:t>There are several advantages of using a promise over a callback in JavaScript. Here are some of the advantages of using a promise:</a:t>
            </a:r>
          </a:p>
          <a:p>
            <a:pPr lvl="1"/>
            <a:r>
              <a:rPr lang="en-US" dirty="0"/>
              <a:t>They are composable, unlike callbacks, therefore we can avoid callback hells</a:t>
            </a:r>
          </a:p>
          <a:p>
            <a:pPr lvl="1"/>
            <a:r>
              <a:rPr lang="en-US" dirty="0"/>
              <a:t>You can easily execute code with </a:t>
            </a:r>
            <a:r>
              <a:rPr lang="en-US" dirty="0" err="1"/>
              <a:t>Promise.all</a:t>
            </a:r>
            <a:r>
              <a:rPr lang="en-US" dirty="0"/>
              <a:t> when multiple responses are returned</a:t>
            </a:r>
          </a:p>
          <a:p>
            <a:pPr lvl="1"/>
            <a:r>
              <a:rPr lang="en-US" dirty="0"/>
              <a:t>You can wait for only one result from concurrent pending promises with the help of </a:t>
            </a:r>
            <a:r>
              <a:rPr lang="en-US" dirty="0" err="1"/>
              <a:t>Promise.race</a:t>
            </a:r>
            <a:endParaRPr lang="en-US" dirty="0"/>
          </a:p>
          <a:p>
            <a:pPr lvl="1"/>
            <a:r>
              <a:rPr lang="en-US" dirty="0"/>
              <a:t>You can write asynchronous code in a synchronous manner if you use it in conjunction with async / await.</a:t>
            </a:r>
          </a:p>
          <a:p>
            <a:r>
              <a:rPr lang="en-US" dirty="0"/>
              <a:t>While they are a perfect choice over callbacks, there are some minor disadvantages we need to cover as well. Here are some:</a:t>
            </a:r>
          </a:p>
          <a:p>
            <a:pPr lvl="1"/>
            <a:r>
              <a:rPr lang="en-US" dirty="0"/>
              <a:t>They can only operate on a single value at a time</a:t>
            </a:r>
          </a:p>
          <a:p>
            <a:pPr lvl="1"/>
            <a:r>
              <a:rPr lang="en-US" dirty="0"/>
              <a:t>They are not available in older browser; they must be </a:t>
            </a:r>
            <a:r>
              <a:rPr lang="en-US" dirty="0" err="1"/>
              <a:t>polyfilled</a:t>
            </a:r>
            <a:endParaRPr lang="en-IN" dirty="0"/>
          </a:p>
        </p:txBody>
      </p:sp>
    </p:spTree>
    <p:extLst>
      <p:ext uri="{BB962C8B-B14F-4D97-AF65-F5344CB8AC3E}">
        <p14:creationId xmlns:p14="http://schemas.microsoft.com/office/powerpoint/2010/main" val="3333941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90DF3-2750-4A1D-841E-9FD4BFD8D501}"/>
              </a:ext>
            </a:extLst>
          </p:cNvPr>
          <p:cNvSpPr>
            <a:spLocks noGrp="1"/>
          </p:cNvSpPr>
          <p:nvPr>
            <p:ph type="title"/>
          </p:nvPr>
        </p:nvSpPr>
        <p:spPr/>
        <p:txBody>
          <a:bodyPr/>
          <a:lstStyle/>
          <a:p>
            <a:r>
              <a:rPr lang="en-US" dirty="0"/>
              <a:t>Installation</a:t>
            </a:r>
          </a:p>
        </p:txBody>
      </p:sp>
      <p:sp>
        <p:nvSpPr>
          <p:cNvPr id="3" name="Content Placeholder 2">
            <a:extLst>
              <a:ext uri="{FF2B5EF4-FFF2-40B4-BE49-F238E27FC236}">
                <a16:creationId xmlns:a16="http://schemas.microsoft.com/office/drawing/2014/main" id="{C061512E-8824-480A-A5EF-CC7B562575DF}"/>
              </a:ext>
            </a:extLst>
          </p:cNvPr>
          <p:cNvSpPr>
            <a:spLocks noGrp="1"/>
          </p:cNvSpPr>
          <p:nvPr>
            <p:ph idx="1"/>
          </p:nvPr>
        </p:nvSpPr>
        <p:spPr/>
        <p:txBody>
          <a:bodyPr/>
          <a:lstStyle/>
          <a:p>
            <a:r>
              <a:rPr lang="en-US" dirty="0"/>
              <a:t>Install Node Latest LTS version - </a:t>
            </a:r>
            <a:r>
              <a:rPr lang="en-IN" dirty="0">
                <a:hlinkClick r:id="rId2"/>
              </a:rPr>
              <a:t>https://nodejs.org/en/</a:t>
            </a:r>
            <a:endParaRPr lang="en-IN" dirty="0"/>
          </a:p>
          <a:p>
            <a:r>
              <a:rPr lang="en-IN" dirty="0"/>
              <a:t>Install / Update Visual Studio Code to Latest Release - </a:t>
            </a:r>
            <a:r>
              <a:rPr lang="en-IN" dirty="0">
                <a:hlinkClick r:id="rId3"/>
              </a:rPr>
              <a:t>https://code.visualstudio.com/</a:t>
            </a:r>
            <a:endParaRPr lang="en-IN" dirty="0"/>
          </a:p>
          <a:p>
            <a:r>
              <a:rPr lang="en-US" dirty="0"/>
              <a:t>Extensions of Visual Studio Code</a:t>
            </a:r>
          </a:p>
          <a:p>
            <a:pPr lvl="1"/>
            <a:r>
              <a:rPr lang="en-IN" dirty="0" err="1"/>
              <a:t>AutoFileName</a:t>
            </a:r>
            <a:endParaRPr lang="en-IN" dirty="0"/>
          </a:p>
          <a:p>
            <a:pPr lvl="1"/>
            <a:r>
              <a:rPr lang="en-IN" dirty="0" err="1"/>
              <a:t>vscode</a:t>
            </a:r>
            <a:r>
              <a:rPr lang="en-IN" dirty="0"/>
              <a:t>-icons</a:t>
            </a:r>
          </a:p>
          <a:p>
            <a:pPr lvl="1"/>
            <a:r>
              <a:rPr lang="en-IN" dirty="0"/>
              <a:t>JavaScript (ES6) code snippets</a:t>
            </a:r>
          </a:p>
          <a:p>
            <a:r>
              <a:rPr lang="en-US" dirty="0"/>
              <a:t>File Menu -&gt; Preferences -&gt; File Icon Theme -&gt; Select </a:t>
            </a:r>
            <a:r>
              <a:rPr lang="en-US" dirty="0" err="1"/>
              <a:t>VScode</a:t>
            </a:r>
            <a:r>
              <a:rPr lang="en-US" dirty="0"/>
              <a:t> Icons</a:t>
            </a:r>
            <a:endParaRPr lang="en-IN" dirty="0"/>
          </a:p>
        </p:txBody>
      </p:sp>
    </p:spTree>
    <p:extLst>
      <p:ext uri="{BB962C8B-B14F-4D97-AF65-F5344CB8AC3E}">
        <p14:creationId xmlns:p14="http://schemas.microsoft.com/office/powerpoint/2010/main" val="27041321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78C51-E06E-44DB-8716-E6D17C1DD6ED}"/>
              </a:ext>
            </a:extLst>
          </p:cNvPr>
          <p:cNvSpPr>
            <a:spLocks noGrp="1"/>
          </p:cNvSpPr>
          <p:nvPr>
            <p:ph type="title"/>
          </p:nvPr>
        </p:nvSpPr>
        <p:spPr/>
        <p:txBody>
          <a:bodyPr/>
          <a:lstStyle/>
          <a:p>
            <a:r>
              <a:rPr lang="en-IN" dirty="0"/>
              <a:t>Promise Guarantees</a:t>
            </a:r>
          </a:p>
        </p:txBody>
      </p:sp>
      <p:sp>
        <p:nvSpPr>
          <p:cNvPr id="3" name="Content Placeholder 2">
            <a:extLst>
              <a:ext uri="{FF2B5EF4-FFF2-40B4-BE49-F238E27FC236}">
                <a16:creationId xmlns:a16="http://schemas.microsoft.com/office/drawing/2014/main" id="{A5658F1F-2996-4B92-5088-9CBC3A01BE4D}"/>
              </a:ext>
            </a:extLst>
          </p:cNvPr>
          <p:cNvSpPr>
            <a:spLocks noGrp="1"/>
          </p:cNvSpPr>
          <p:nvPr>
            <p:ph idx="1"/>
          </p:nvPr>
        </p:nvSpPr>
        <p:spPr/>
        <p:txBody>
          <a:bodyPr>
            <a:normAutofit/>
          </a:bodyPr>
          <a:lstStyle/>
          <a:p>
            <a:r>
              <a:rPr lang="en-US" dirty="0"/>
              <a:t>Unlike old-fashioned passed-in callbacks, a promise comes with some guarantees:</a:t>
            </a:r>
          </a:p>
          <a:p>
            <a:pPr lvl="1"/>
            <a:r>
              <a:rPr lang="en-US" dirty="0"/>
              <a:t>Callbacks added with then() will never be invoked before the completion of the current run of the JavaScript event loop.</a:t>
            </a:r>
          </a:p>
          <a:p>
            <a:pPr lvl="1"/>
            <a:r>
              <a:rPr lang="en-US" dirty="0"/>
              <a:t>These callbacks will be invoked even if they were added after the success or failure of the asynchronous operation that the promise represents.</a:t>
            </a:r>
          </a:p>
          <a:p>
            <a:pPr lvl="1"/>
            <a:r>
              <a:rPr lang="en-US" dirty="0"/>
              <a:t>Multiple callbacks may be added by calling then() several times. They will be invoked one after another, in the order in which they were inserted.</a:t>
            </a:r>
          </a:p>
          <a:p>
            <a:pPr lvl="1"/>
            <a:r>
              <a:rPr lang="en-US" dirty="0"/>
              <a:t>One of the great things about using promises is chaining.</a:t>
            </a:r>
          </a:p>
          <a:p>
            <a:pPr lvl="2"/>
            <a:r>
              <a:rPr lang="en-US" b="0" i="0" dirty="0">
                <a:solidFill>
                  <a:srgbClr val="1B1B1B"/>
                </a:solidFill>
                <a:effectLst/>
                <a:latin typeface="Inter"/>
              </a:rPr>
              <a:t>A common need is to execute two or more asynchronous operations back-to-back, where each subsequent operation starts when the previous operation succeeds, with the result from the previous step. We accomplish this by creating a </a:t>
            </a:r>
            <a:r>
              <a:rPr lang="en-US" b="1" i="0" dirty="0">
                <a:solidFill>
                  <a:srgbClr val="1B1B1B"/>
                </a:solidFill>
                <a:effectLst/>
                <a:latin typeface="Inter"/>
              </a:rPr>
              <a:t>promise chain</a:t>
            </a:r>
            <a:r>
              <a:rPr lang="en-US" b="0" i="0" dirty="0">
                <a:solidFill>
                  <a:srgbClr val="1B1B1B"/>
                </a:solidFill>
                <a:effectLst/>
                <a:latin typeface="Inter"/>
              </a:rPr>
              <a:t>.</a:t>
            </a:r>
            <a:endParaRPr lang="en-IN" dirty="0"/>
          </a:p>
        </p:txBody>
      </p:sp>
    </p:spTree>
    <p:extLst>
      <p:ext uri="{BB962C8B-B14F-4D97-AF65-F5344CB8AC3E}">
        <p14:creationId xmlns:p14="http://schemas.microsoft.com/office/powerpoint/2010/main" val="2921723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EFF79-B017-4490-AE03-5057B694A1FE}"/>
              </a:ext>
            </a:extLst>
          </p:cNvPr>
          <p:cNvSpPr>
            <a:spLocks noGrp="1"/>
          </p:cNvSpPr>
          <p:nvPr>
            <p:ph type="title"/>
          </p:nvPr>
        </p:nvSpPr>
        <p:spPr>
          <a:xfrm>
            <a:off x="838200" y="365125"/>
            <a:ext cx="10515600" cy="1325563"/>
          </a:xfrm>
        </p:spPr>
        <p:txBody>
          <a:bodyPr/>
          <a:lstStyle/>
          <a:p>
            <a:r>
              <a:rPr lang="en-US" dirty="0"/>
              <a:t>Fetch API</a:t>
            </a:r>
          </a:p>
        </p:txBody>
      </p:sp>
      <p:sp>
        <p:nvSpPr>
          <p:cNvPr id="3" name="Content Placeholder 2">
            <a:extLst>
              <a:ext uri="{FF2B5EF4-FFF2-40B4-BE49-F238E27FC236}">
                <a16:creationId xmlns:a16="http://schemas.microsoft.com/office/drawing/2014/main" id="{F9E2FD68-2653-40FA-ADB0-5DE432B89202}"/>
              </a:ext>
            </a:extLst>
          </p:cNvPr>
          <p:cNvSpPr>
            <a:spLocks noGrp="1"/>
          </p:cNvSpPr>
          <p:nvPr>
            <p:ph idx="1"/>
          </p:nvPr>
        </p:nvSpPr>
        <p:spPr>
          <a:xfrm>
            <a:off x="838200" y="1825625"/>
            <a:ext cx="10515600" cy="4351338"/>
          </a:xfrm>
        </p:spPr>
        <p:txBody>
          <a:bodyPr>
            <a:normAutofit fontScale="92500"/>
          </a:bodyPr>
          <a:lstStyle/>
          <a:p>
            <a:r>
              <a:rPr lang="en-US" dirty="0"/>
              <a:t>The Fetch API provides a JavaScript interface for accessing and manipulating parts of the HTTP pipeline, such as requests and responses. </a:t>
            </a:r>
          </a:p>
          <a:p>
            <a:r>
              <a:rPr lang="en-US" dirty="0"/>
              <a:t>It also provides a global fetch() method that provides an easy, logical way to fetch resources asynchronously across the network.</a:t>
            </a:r>
          </a:p>
          <a:p>
            <a:r>
              <a:rPr lang="en-US" dirty="0"/>
              <a:t>This kind of functionality was previously achieved using </a:t>
            </a:r>
            <a:r>
              <a:rPr lang="en-US" dirty="0" err="1"/>
              <a:t>XMLHttpRequest</a:t>
            </a:r>
            <a:r>
              <a:rPr lang="en-US" dirty="0"/>
              <a:t>. </a:t>
            </a:r>
          </a:p>
          <a:p>
            <a:r>
              <a:rPr lang="en-US" dirty="0"/>
              <a:t>Fetch provides a better alternative that can be easily used by other technologies such as Service Workers. </a:t>
            </a:r>
          </a:p>
          <a:p>
            <a:r>
              <a:rPr lang="en-US" dirty="0"/>
              <a:t>Fetch also provides a single logical place to define other HTTP-related concepts such as CORS and extensions to HTTP.</a:t>
            </a:r>
          </a:p>
        </p:txBody>
      </p:sp>
    </p:spTree>
    <p:extLst>
      <p:ext uri="{BB962C8B-B14F-4D97-AF65-F5344CB8AC3E}">
        <p14:creationId xmlns:p14="http://schemas.microsoft.com/office/powerpoint/2010/main" val="12574822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67D08F-5B0F-4E20-879B-65770B4FB7F7}"/>
              </a:ext>
            </a:extLst>
          </p:cNvPr>
          <p:cNvSpPr/>
          <p:nvPr/>
        </p:nvSpPr>
        <p:spPr>
          <a:xfrm>
            <a:off x="0" y="0"/>
            <a:ext cx="12192000" cy="4011561"/>
          </a:xfrm>
          <a:prstGeom prst="rect">
            <a:avLst/>
          </a:prstGeom>
          <a:solidFill>
            <a:srgbClr val="F8C3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BA1D81-28D8-48F6-BE19-AD957AF78D79}"/>
              </a:ext>
            </a:extLst>
          </p:cNvPr>
          <p:cNvSpPr/>
          <p:nvPr/>
        </p:nvSpPr>
        <p:spPr>
          <a:xfrm>
            <a:off x="648393" y="606829"/>
            <a:ext cx="10914611" cy="4011561"/>
          </a:xfrm>
          <a:prstGeom prst="rect">
            <a:avLst/>
          </a:prstGeom>
          <a:ln>
            <a:solidFill>
              <a:srgbClr val="C00000"/>
            </a:solidFill>
          </a:ln>
          <a:effectLst>
            <a:outerShdw blurRad="50800" dist="76200" dir="5400000" algn="t" rotWithShape="0">
              <a:schemeClr val="bg1">
                <a:lumMod val="65000"/>
                <a:alpha val="40000"/>
              </a:scheme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IN" sz="8000" dirty="0">
                <a:latin typeface="+mj-lt"/>
              </a:rPr>
              <a:t>Node JS</a:t>
            </a:r>
            <a:endParaRPr lang="en-US" sz="8000" dirty="0">
              <a:latin typeface="+mj-lt"/>
            </a:endParaRPr>
          </a:p>
        </p:txBody>
      </p:sp>
      <p:sp>
        <p:nvSpPr>
          <p:cNvPr id="16" name="Rectangle 15">
            <a:extLst>
              <a:ext uri="{FF2B5EF4-FFF2-40B4-BE49-F238E27FC236}">
                <a16:creationId xmlns:a16="http://schemas.microsoft.com/office/drawing/2014/main" id="{2AFECD0A-67CD-41FB-898C-DB8079E45514}"/>
              </a:ext>
            </a:extLst>
          </p:cNvPr>
          <p:cNvSpPr/>
          <p:nvPr/>
        </p:nvSpPr>
        <p:spPr>
          <a:xfrm>
            <a:off x="648393" y="6124068"/>
            <a:ext cx="10914611" cy="133003"/>
          </a:xfrm>
          <a:prstGeom prst="rect">
            <a:avLst/>
          </a:prstGeom>
          <a:solidFill>
            <a:srgbClr val="F8C30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D3FDA2-C9BE-4B30-909E-06CC546F77F1}"/>
              </a:ext>
            </a:extLst>
          </p:cNvPr>
          <p:cNvSpPr/>
          <p:nvPr/>
        </p:nvSpPr>
        <p:spPr>
          <a:xfrm>
            <a:off x="973395" y="6257071"/>
            <a:ext cx="10264608" cy="133004"/>
          </a:xfrm>
          <a:prstGeom prst="rect">
            <a:avLst/>
          </a:prstGeom>
          <a:solidFill>
            <a:srgbClr val="C0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9" name="Picture 18" descr="Logo&#10;&#10;Description automatically generated">
            <a:extLst>
              <a:ext uri="{FF2B5EF4-FFF2-40B4-BE49-F238E27FC236}">
                <a16:creationId xmlns:a16="http://schemas.microsoft.com/office/drawing/2014/main" id="{E19C022C-30F6-45E5-890B-B45EFA341D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0426" y="4751393"/>
            <a:ext cx="1691148" cy="1270908"/>
          </a:xfrm>
          <a:prstGeom prst="rect">
            <a:avLst/>
          </a:prstGeom>
        </p:spPr>
      </p:pic>
    </p:spTree>
    <p:extLst>
      <p:ext uri="{BB962C8B-B14F-4D97-AF65-F5344CB8AC3E}">
        <p14:creationId xmlns:p14="http://schemas.microsoft.com/office/powerpoint/2010/main" val="7955134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1656F-DE98-412A-82CB-2CA18AC12A8B}"/>
              </a:ext>
            </a:extLst>
          </p:cNvPr>
          <p:cNvSpPr>
            <a:spLocks noGrp="1"/>
          </p:cNvSpPr>
          <p:nvPr>
            <p:ph type="title"/>
          </p:nvPr>
        </p:nvSpPr>
        <p:spPr/>
        <p:txBody>
          <a:bodyPr/>
          <a:lstStyle/>
          <a:p>
            <a:r>
              <a:rPr lang="en-US" dirty="0"/>
              <a:t>What is Node.js?</a:t>
            </a:r>
          </a:p>
        </p:txBody>
      </p:sp>
      <p:sp>
        <p:nvSpPr>
          <p:cNvPr id="3" name="Content Placeholder 2">
            <a:extLst>
              <a:ext uri="{FF2B5EF4-FFF2-40B4-BE49-F238E27FC236}">
                <a16:creationId xmlns:a16="http://schemas.microsoft.com/office/drawing/2014/main" id="{4D9CE2CD-138A-4ABE-A8DC-60C1323E54D5}"/>
              </a:ext>
            </a:extLst>
          </p:cNvPr>
          <p:cNvSpPr>
            <a:spLocks noGrp="1"/>
          </p:cNvSpPr>
          <p:nvPr>
            <p:ph idx="1"/>
          </p:nvPr>
        </p:nvSpPr>
        <p:spPr/>
        <p:txBody>
          <a:bodyPr/>
          <a:lstStyle/>
          <a:p>
            <a:r>
              <a:rPr lang="en-US" dirty="0"/>
              <a:t>Node.js® is a JavaScript runtime built on Chrome's V8 JavaScript engine.</a:t>
            </a:r>
          </a:p>
          <a:p>
            <a:r>
              <a:rPr lang="en-US" dirty="0"/>
              <a:t>As an asynchronous event-driven JavaScript runtime</a:t>
            </a:r>
          </a:p>
          <a:p>
            <a:r>
              <a:rPr lang="en-US" dirty="0"/>
              <a:t>Node.js is designed to build scalable network applications.</a:t>
            </a:r>
          </a:p>
        </p:txBody>
      </p:sp>
    </p:spTree>
    <p:extLst>
      <p:ext uri="{BB962C8B-B14F-4D97-AF65-F5344CB8AC3E}">
        <p14:creationId xmlns:p14="http://schemas.microsoft.com/office/powerpoint/2010/main" val="3896833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06BC2D-BE22-4199-B9F3-6CAA1983D903}"/>
              </a:ext>
            </a:extLst>
          </p:cNvPr>
          <p:cNvSpPr>
            <a:spLocks noGrp="1"/>
          </p:cNvSpPr>
          <p:nvPr>
            <p:ph type="title"/>
          </p:nvPr>
        </p:nvSpPr>
        <p:spPr/>
        <p:txBody>
          <a:bodyPr/>
          <a:lstStyle/>
          <a:p>
            <a:r>
              <a:rPr lang="en-US" dirty="0"/>
              <a:t>What is Node.js?</a:t>
            </a:r>
          </a:p>
        </p:txBody>
      </p:sp>
      <p:sp>
        <p:nvSpPr>
          <p:cNvPr id="5" name="Content Placeholder 4">
            <a:extLst>
              <a:ext uri="{FF2B5EF4-FFF2-40B4-BE49-F238E27FC236}">
                <a16:creationId xmlns:a16="http://schemas.microsoft.com/office/drawing/2014/main" id="{A6E0C0B0-8155-46A1-BD2F-9D964CFF6D8E}"/>
              </a:ext>
            </a:extLst>
          </p:cNvPr>
          <p:cNvSpPr>
            <a:spLocks noGrp="1"/>
          </p:cNvSpPr>
          <p:nvPr>
            <p:ph idx="1"/>
          </p:nvPr>
        </p:nvSpPr>
        <p:spPr/>
        <p:txBody>
          <a:bodyPr>
            <a:normAutofit/>
          </a:bodyPr>
          <a:lstStyle/>
          <a:p>
            <a:r>
              <a:rPr lang="en-US" dirty="0"/>
              <a:t>Node.js is </a:t>
            </a:r>
          </a:p>
          <a:p>
            <a:pPr lvl="1"/>
            <a:r>
              <a:rPr lang="en-US" dirty="0"/>
              <a:t>open-source</a:t>
            </a:r>
          </a:p>
          <a:p>
            <a:pPr lvl="1"/>
            <a:r>
              <a:rPr lang="en-US" dirty="0"/>
              <a:t>cross-platform</a:t>
            </a:r>
          </a:p>
          <a:p>
            <a:pPr lvl="1"/>
            <a:r>
              <a:rPr lang="en-US" dirty="0"/>
              <a:t>back-end JavaScript runtime environment </a:t>
            </a:r>
          </a:p>
          <a:p>
            <a:pPr lvl="1"/>
            <a:r>
              <a:rPr lang="en-US" dirty="0"/>
              <a:t>runs on the V8 engine </a:t>
            </a:r>
          </a:p>
          <a:p>
            <a:pPr lvl="1"/>
            <a:r>
              <a:rPr lang="en-US" dirty="0"/>
              <a:t>executes JavaScript code outside a web browser. </a:t>
            </a:r>
          </a:p>
          <a:p>
            <a:r>
              <a:rPr lang="en-US" dirty="0"/>
              <a:t>Node.js lets developers use JavaScript for server-side scripting.</a:t>
            </a:r>
          </a:p>
          <a:p>
            <a:r>
              <a:rPr lang="en-US" dirty="0"/>
              <a:t>Node.js represents a "JavaScript everywhere" paradigm</a:t>
            </a:r>
          </a:p>
          <a:p>
            <a:pPr lvl="1"/>
            <a:r>
              <a:rPr lang="en-US" dirty="0"/>
              <a:t>Unifying web-application development around a single programming language.</a:t>
            </a:r>
          </a:p>
        </p:txBody>
      </p:sp>
    </p:spTree>
    <p:extLst>
      <p:ext uri="{BB962C8B-B14F-4D97-AF65-F5344CB8AC3E}">
        <p14:creationId xmlns:p14="http://schemas.microsoft.com/office/powerpoint/2010/main" val="41652507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A9262-00BC-48C6-A0ED-335AC4E4DCB8}"/>
              </a:ext>
            </a:extLst>
          </p:cNvPr>
          <p:cNvSpPr>
            <a:spLocks noGrp="1"/>
          </p:cNvSpPr>
          <p:nvPr>
            <p:ph type="title"/>
          </p:nvPr>
        </p:nvSpPr>
        <p:spPr/>
        <p:txBody>
          <a:bodyPr/>
          <a:lstStyle/>
          <a:p>
            <a:r>
              <a:rPr lang="en-US" dirty="0"/>
              <a:t>Installation</a:t>
            </a:r>
          </a:p>
        </p:txBody>
      </p:sp>
      <p:sp>
        <p:nvSpPr>
          <p:cNvPr id="3" name="Content Placeholder 2">
            <a:extLst>
              <a:ext uri="{FF2B5EF4-FFF2-40B4-BE49-F238E27FC236}">
                <a16:creationId xmlns:a16="http://schemas.microsoft.com/office/drawing/2014/main" id="{07D17BE3-F2C8-4873-ACD6-0BD591109F79}"/>
              </a:ext>
            </a:extLst>
          </p:cNvPr>
          <p:cNvSpPr>
            <a:spLocks noGrp="1"/>
          </p:cNvSpPr>
          <p:nvPr>
            <p:ph idx="1"/>
          </p:nvPr>
        </p:nvSpPr>
        <p:spPr/>
        <p:txBody>
          <a:bodyPr>
            <a:normAutofit lnSpcReduction="10000"/>
          </a:bodyPr>
          <a:lstStyle/>
          <a:p>
            <a:r>
              <a:rPr lang="en-IN" dirty="0"/>
              <a:t>Install Node LTS version - </a:t>
            </a:r>
            <a:r>
              <a:rPr lang="en-IN" dirty="0">
                <a:hlinkClick r:id="rId2"/>
              </a:rPr>
              <a:t>https://nodejs.org/en/</a:t>
            </a:r>
            <a:endParaRPr lang="en-IN" dirty="0"/>
          </a:p>
          <a:p>
            <a:r>
              <a:rPr lang="en-IN" dirty="0"/>
              <a:t>Install / Update Visual Studio Code to Latest Release - </a:t>
            </a:r>
            <a:r>
              <a:rPr lang="en-IN" dirty="0">
                <a:hlinkClick r:id="rId3"/>
              </a:rPr>
              <a:t>https://code.visualstudio.com/</a:t>
            </a:r>
            <a:endParaRPr lang="en-IN" dirty="0"/>
          </a:p>
          <a:p>
            <a:r>
              <a:rPr lang="en-IN" dirty="0"/>
              <a:t>Extensions of VS Code</a:t>
            </a:r>
          </a:p>
          <a:p>
            <a:pPr lvl="1"/>
            <a:r>
              <a:rPr lang="en-IN" dirty="0" err="1"/>
              <a:t>AutoFileName</a:t>
            </a:r>
            <a:endParaRPr lang="en-IN" dirty="0"/>
          </a:p>
          <a:p>
            <a:pPr lvl="1"/>
            <a:r>
              <a:rPr lang="en-IN" dirty="0" err="1"/>
              <a:t>vscode</a:t>
            </a:r>
            <a:r>
              <a:rPr lang="en-IN" dirty="0"/>
              <a:t>-icons</a:t>
            </a:r>
          </a:p>
          <a:p>
            <a:pPr lvl="1"/>
            <a:r>
              <a:rPr lang="en-IN" dirty="0"/>
              <a:t>JavaScript (ES6) code snippets</a:t>
            </a:r>
          </a:p>
          <a:p>
            <a:pPr lvl="1"/>
            <a:r>
              <a:rPr lang="en-IN" dirty="0"/>
              <a:t>Node.js Modules </a:t>
            </a:r>
            <a:r>
              <a:rPr lang="en-IN" dirty="0" err="1"/>
              <a:t>Intellisense</a:t>
            </a:r>
            <a:endParaRPr lang="en-IN" dirty="0"/>
          </a:p>
          <a:p>
            <a:r>
              <a:rPr lang="en-IN" dirty="0"/>
              <a:t>After all Extensions are installed</a:t>
            </a:r>
          </a:p>
          <a:p>
            <a:pPr lvl="1"/>
            <a:r>
              <a:rPr lang="en-US" dirty="0"/>
              <a:t>File Menu -&gt; Preferences -&gt; File Icon Theme -&gt; Select </a:t>
            </a:r>
            <a:r>
              <a:rPr lang="en-US" dirty="0" err="1"/>
              <a:t>VScode</a:t>
            </a:r>
            <a:r>
              <a:rPr lang="en-US" dirty="0"/>
              <a:t> Icons</a:t>
            </a:r>
            <a:r>
              <a:rPr lang="en-IN" dirty="0"/>
              <a:t> </a:t>
            </a:r>
          </a:p>
        </p:txBody>
      </p:sp>
    </p:spTree>
    <p:extLst>
      <p:ext uri="{BB962C8B-B14F-4D97-AF65-F5344CB8AC3E}">
        <p14:creationId xmlns:p14="http://schemas.microsoft.com/office/powerpoint/2010/main" val="24617081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A5DE6-0CB3-48BF-A4F6-AB836A7812B3}"/>
              </a:ext>
            </a:extLst>
          </p:cNvPr>
          <p:cNvSpPr>
            <a:spLocks noGrp="1"/>
          </p:cNvSpPr>
          <p:nvPr>
            <p:ph type="title"/>
          </p:nvPr>
        </p:nvSpPr>
        <p:spPr/>
        <p:txBody>
          <a:bodyPr/>
          <a:lstStyle/>
          <a:p>
            <a:r>
              <a:rPr lang="en-US" dirty="0"/>
              <a:t>Node Global Objects</a:t>
            </a:r>
          </a:p>
        </p:txBody>
      </p:sp>
      <p:sp>
        <p:nvSpPr>
          <p:cNvPr id="3" name="Content Placeholder 2">
            <a:extLst>
              <a:ext uri="{FF2B5EF4-FFF2-40B4-BE49-F238E27FC236}">
                <a16:creationId xmlns:a16="http://schemas.microsoft.com/office/drawing/2014/main" id="{ED014C3B-0570-42D8-AE97-9B97B68BF12A}"/>
              </a:ext>
            </a:extLst>
          </p:cNvPr>
          <p:cNvSpPr>
            <a:spLocks noGrp="1"/>
          </p:cNvSpPr>
          <p:nvPr>
            <p:ph idx="1"/>
          </p:nvPr>
        </p:nvSpPr>
        <p:spPr/>
        <p:txBody>
          <a:bodyPr>
            <a:normAutofit fontScale="92500" lnSpcReduction="20000"/>
          </a:bodyPr>
          <a:lstStyle/>
          <a:p>
            <a:r>
              <a:rPr lang="en-US" dirty="0"/>
              <a:t>Node.js Global Objects are those objects which are present in all modules. </a:t>
            </a:r>
          </a:p>
          <a:p>
            <a:r>
              <a:rPr lang="en-US" dirty="0"/>
              <a:t>Global Objects can be used directly in the application which is available without importing any module. </a:t>
            </a:r>
          </a:p>
          <a:p>
            <a:r>
              <a:rPr lang="en-US" dirty="0"/>
              <a:t>Global objects have been added keeping in mind that these are some basic requirements and one can require these anytime, so it is better to keep them global rather than to add specific modules for these objects. </a:t>
            </a:r>
          </a:p>
          <a:p>
            <a:r>
              <a:rPr lang="en-US" dirty="0"/>
              <a:t>Some of the Node.js Global Objects:</a:t>
            </a:r>
          </a:p>
          <a:p>
            <a:pPr lvl="1"/>
            <a:r>
              <a:rPr lang="en-US" dirty="0"/>
              <a:t>Buffer Class</a:t>
            </a:r>
          </a:p>
          <a:p>
            <a:pPr lvl="1"/>
            <a:r>
              <a:rPr lang="en-US" dirty="0"/>
              <a:t>console</a:t>
            </a:r>
          </a:p>
          <a:p>
            <a:pPr lvl="1"/>
            <a:r>
              <a:rPr lang="en-US" dirty="0"/>
              <a:t>process</a:t>
            </a:r>
          </a:p>
          <a:p>
            <a:pPr lvl="1"/>
            <a:r>
              <a:rPr lang="en-US" dirty="0" err="1"/>
              <a:t>setImmediate</a:t>
            </a:r>
            <a:endParaRPr lang="en-US" dirty="0"/>
          </a:p>
          <a:p>
            <a:pPr lvl="1"/>
            <a:r>
              <a:rPr lang="en-US" dirty="0" err="1"/>
              <a:t>setTimeout</a:t>
            </a:r>
            <a:endParaRPr lang="en-US" dirty="0"/>
          </a:p>
        </p:txBody>
      </p:sp>
    </p:spTree>
    <p:extLst>
      <p:ext uri="{BB962C8B-B14F-4D97-AF65-F5344CB8AC3E}">
        <p14:creationId xmlns:p14="http://schemas.microsoft.com/office/powerpoint/2010/main" val="38196156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1E5D87-23C2-753D-E391-13F40D036395}"/>
              </a:ext>
            </a:extLst>
          </p:cNvPr>
          <p:cNvSpPr txBox="1"/>
          <p:nvPr/>
        </p:nvSpPr>
        <p:spPr>
          <a:xfrm>
            <a:off x="778933" y="1049867"/>
            <a:ext cx="1274708" cy="369332"/>
          </a:xfrm>
          <a:prstGeom prst="rect">
            <a:avLst/>
          </a:prstGeom>
          <a:noFill/>
        </p:spPr>
        <p:txBody>
          <a:bodyPr wrap="none" rtlCol="0">
            <a:spAutoFit/>
          </a:bodyPr>
          <a:lstStyle/>
          <a:p>
            <a:r>
              <a:rPr lang="en-US" dirty="0"/>
              <a:t>node app.js</a:t>
            </a:r>
            <a:endParaRPr lang="en-IN" dirty="0"/>
          </a:p>
        </p:txBody>
      </p:sp>
      <p:sp>
        <p:nvSpPr>
          <p:cNvPr id="5" name="Rectangle 4">
            <a:extLst>
              <a:ext uri="{FF2B5EF4-FFF2-40B4-BE49-F238E27FC236}">
                <a16:creationId xmlns:a16="http://schemas.microsoft.com/office/drawing/2014/main" id="{5FD31129-4056-98F1-AD9F-5B103E740FFD}"/>
              </a:ext>
            </a:extLst>
          </p:cNvPr>
          <p:cNvSpPr/>
          <p:nvPr/>
        </p:nvSpPr>
        <p:spPr>
          <a:xfrm>
            <a:off x="3724102" y="490452"/>
            <a:ext cx="4754880" cy="591807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C659D0EF-C9F3-10ED-56E0-60006DC800F5}"/>
              </a:ext>
            </a:extLst>
          </p:cNvPr>
          <p:cNvSpPr txBox="1"/>
          <p:nvPr/>
        </p:nvSpPr>
        <p:spPr>
          <a:xfrm>
            <a:off x="5792165" y="6388331"/>
            <a:ext cx="607667" cy="369332"/>
          </a:xfrm>
          <a:prstGeom prst="rect">
            <a:avLst/>
          </a:prstGeom>
          <a:noFill/>
        </p:spPr>
        <p:txBody>
          <a:bodyPr wrap="none" rtlCol="0">
            <a:spAutoFit/>
          </a:bodyPr>
          <a:lstStyle/>
          <a:p>
            <a:r>
              <a:rPr lang="en-IN" dirty="0"/>
              <a:t>O. S.</a:t>
            </a:r>
          </a:p>
        </p:txBody>
      </p:sp>
      <p:sp>
        <p:nvSpPr>
          <p:cNvPr id="7" name="TextBox 6">
            <a:extLst>
              <a:ext uri="{FF2B5EF4-FFF2-40B4-BE49-F238E27FC236}">
                <a16:creationId xmlns:a16="http://schemas.microsoft.com/office/drawing/2014/main" id="{69A19EFE-7742-27F4-CFED-C59686DF1225}"/>
              </a:ext>
            </a:extLst>
          </p:cNvPr>
          <p:cNvSpPr txBox="1"/>
          <p:nvPr/>
        </p:nvSpPr>
        <p:spPr>
          <a:xfrm>
            <a:off x="5374103" y="6039196"/>
            <a:ext cx="1443793" cy="369332"/>
          </a:xfrm>
          <a:prstGeom prst="rect">
            <a:avLst/>
          </a:prstGeom>
          <a:noFill/>
        </p:spPr>
        <p:txBody>
          <a:bodyPr wrap="none" rtlCol="0">
            <a:spAutoFit/>
          </a:bodyPr>
          <a:lstStyle/>
          <a:p>
            <a:r>
              <a:rPr lang="en-IN" dirty="0"/>
              <a:t>NATIVE CODE</a:t>
            </a:r>
          </a:p>
        </p:txBody>
      </p:sp>
      <p:sp>
        <p:nvSpPr>
          <p:cNvPr id="8" name="Rectangle 7">
            <a:extLst>
              <a:ext uri="{FF2B5EF4-FFF2-40B4-BE49-F238E27FC236}">
                <a16:creationId xmlns:a16="http://schemas.microsoft.com/office/drawing/2014/main" id="{4A91D377-83D4-C5CE-B0AD-EE6B5BEA2F24}"/>
              </a:ext>
            </a:extLst>
          </p:cNvPr>
          <p:cNvSpPr/>
          <p:nvPr/>
        </p:nvSpPr>
        <p:spPr>
          <a:xfrm>
            <a:off x="4130040" y="818804"/>
            <a:ext cx="3931920" cy="52203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EXE (NODE PROCESS)</a:t>
            </a:r>
          </a:p>
        </p:txBody>
      </p:sp>
      <p:sp>
        <p:nvSpPr>
          <p:cNvPr id="9" name="Rectangle 8">
            <a:extLst>
              <a:ext uri="{FF2B5EF4-FFF2-40B4-BE49-F238E27FC236}">
                <a16:creationId xmlns:a16="http://schemas.microsoft.com/office/drawing/2014/main" id="{1A961242-2F66-913A-3AB5-E7AF0F176DA5}"/>
              </a:ext>
            </a:extLst>
          </p:cNvPr>
          <p:cNvSpPr/>
          <p:nvPr/>
        </p:nvSpPr>
        <p:spPr>
          <a:xfrm>
            <a:off x="4397478" y="1405704"/>
            <a:ext cx="1543050" cy="1162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V8 Engine</a:t>
            </a:r>
          </a:p>
        </p:txBody>
      </p:sp>
      <p:sp>
        <p:nvSpPr>
          <p:cNvPr id="10" name="Rectangle 9">
            <a:extLst>
              <a:ext uri="{FF2B5EF4-FFF2-40B4-BE49-F238E27FC236}">
                <a16:creationId xmlns:a16="http://schemas.microsoft.com/office/drawing/2014/main" id="{90E227E2-CE09-99F1-C56C-5336DAF5FE3E}"/>
              </a:ext>
            </a:extLst>
          </p:cNvPr>
          <p:cNvSpPr/>
          <p:nvPr/>
        </p:nvSpPr>
        <p:spPr>
          <a:xfrm>
            <a:off x="6245328" y="1405704"/>
            <a:ext cx="1543050" cy="1162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Node JS API’s</a:t>
            </a:r>
          </a:p>
        </p:txBody>
      </p:sp>
      <p:sp>
        <p:nvSpPr>
          <p:cNvPr id="11" name="Rectangle 10">
            <a:extLst>
              <a:ext uri="{FF2B5EF4-FFF2-40B4-BE49-F238E27FC236}">
                <a16:creationId xmlns:a16="http://schemas.microsoft.com/office/drawing/2014/main" id="{25BBA597-84D9-6D4F-CCD3-02DE0232FAB0}"/>
              </a:ext>
            </a:extLst>
          </p:cNvPr>
          <p:cNvSpPr/>
          <p:nvPr/>
        </p:nvSpPr>
        <p:spPr>
          <a:xfrm>
            <a:off x="4400550" y="2818964"/>
            <a:ext cx="3390900" cy="28659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Application</a:t>
            </a:r>
          </a:p>
          <a:p>
            <a:pPr algn="ctr"/>
            <a:r>
              <a:rPr lang="en-IN" dirty="0"/>
              <a:t>(JavaScript)</a:t>
            </a:r>
          </a:p>
          <a:p>
            <a:pPr algn="ctr"/>
            <a:r>
              <a:rPr lang="en-IN" dirty="0"/>
              <a:t>app.js</a:t>
            </a:r>
          </a:p>
          <a:p>
            <a:pPr algn="ctr"/>
            <a:endParaRPr lang="en-IN" dirty="0"/>
          </a:p>
        </p:txBody>
      </p:sp>
    </p:spTree>
    <p:extLst>
      <p:ext uri="{BB962C8B-B14F-4D97-AF65-F5344CB8AC3E}">
        <p14:creationId xmlns:p14="http://schemas.microsoft.com/office/powerpoint/2010/main" val="33355719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2A0FD3-DBAA-D4AF-E280-92B467EF694C}"/>
              </a:ext>
            </a:extLst>
          </p:cNvPr>
          <p:cNvSpPr/>
          <p:nvPr/>
        </p:nvSpPr>
        <p:spPr>
          <a:xfrm>
            <a:off x="1573731" y="1698840"/>
            <a:ext cx="5342467" cy="297969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pPr algn="ctr"/>
            <a:r>
              <a:rPr lang="en-US" sz="3600" dirty="0"/>
              <a:t>NODE APIs</a:t>
            </a:r>
          </a:p>
        </p:txBody>
      </p:sp>
      <p:cxnSp>
        <p:nvCxnSpPr>
          <p:cNvPr id="5" name="Straight Arrow Connector 4">
            <a:extLst>
              <a:ext uri="{FF2B5EF4-FFF2-40B4-BE49-F238E27FC236}">
                <a16:creationId xmlns:a16="http://schemas.microsoft.com/office/drawing/2014/main" id="{7FAF59D7-492B-74CC-848C-E9BF5907F84C}"/>
              </a:ext>
            </a:extLst>
          </p:cNvPr>
          <p:cNvCxnSpPr>
            <a:cxnSpLocks/>
            <a:endCxn id="6" idx="1"/>
          </p:cNvCxnSpPr>
          <p:nvPr/>
        </p:nvCxnSpPr>
        <p:spPr>
          <a:xfrm>
            <a:off x="6916198" y="3178205"/>
            <a:ext cx="18016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4234A73-BBDF-42C6-A070-69C72A6A9BD9}"/>
              </a:ext>
            </a:extLst>
          </p:cNvPr>
          <p:cNvSpPr txBox="1"/>
          <p:nvPr/>
        </p:nvSpPr>
        <p:spPr>
          <a:xfrm>
            <a:off x="8717872" y="2716540"/>
            <a:ext cx="2219993" cy="923330"/>
          </a:xfrm>
          <a:prstGeom prst="rect">
            <a:avLst/>
          </a:prstGeom>
          <a:noFill/>
        </p:spPr>
        <p:txBody>
          <a:bodyPr wrap="square" rtlCol="0">
            <a:spAutoFit/>
          </a:bodyPr>
          <a:lstStyle/>
          <a:p>
            <a:r>
              <a:rPr lang="en-US" dirty="0"/>
              <a:t>Developer Uses the NODE API’s in JavaScript Language</a:t>
            </a:r>
          </a:p>
        </p:txBody>
      </p:sp>
      <p:sp>
        <p:nvSpPr>
          <p:cNvPr id="7" name="Rectangle: Rounded Corners 6">
            <a:extLst>
              <a:ext uri="{FF2B5EF4-FFF2-40B4-BE49-F238E27FC236}">
                <a16:creationId xmlns:a16="http://schemas.microsoft.com/office/drawing/2014/main" id="{12FA7805-42EB-A136-1EE3-76539FD1407E}"/>
              </a:ext>
            </a:extLst>
          </p:cNvPr>
          <p:cNvSpPr/>
          <p:nvPr/>
        </p:nvSpPr>
        <p:spPr>
          <a:xfrm>
            <a:off x="2073264" y="2528573"/>
            <a:ext cx="1820333" cy="187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V8 Engine</a:t>
            </a:r>
          </a:p>
          <a:p>
            <a:pPr algn="ctr"/>
            <a:r>
              <a:rPr lang="en-US" dirty="0"/>
              <a:t>API’s</a:t>
            </a:r>
          </a:p>
        </p:txBody>
      </p:sp>
      <p:sp>
        <p:nvSpPr>
          <p:cNvPr id="8" name="Rectangle: Rounded Corners 7">
            <a:extLst>
              <a:ext uri="{FF2B5EF4-FFF2-40B4-BE49-F238E27FC236}">
                <a16:creationId xmlns:a16="http://schemas.microsoft.com/office/drawing/2014/main" id="{61D5799F-F18C-41C6-DAC6-92A5D32B0603}"/>
              </a:ext>
            </a:extLst>
          </p:cNvPr>
          <p:cNvSpPr/>
          <p:nvPr/>
        </p:nvSpPr>
        <p:spPr>
          <a:xfrm>
            <a:off x="4494731" y="2528573"/>
            <a:ext cx="1820333" cy="187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Libuv</a:t>
            </a:r>
            <a:endParaRPr lang="en-US" dirty="0"/>
          </a:p>
          <a:p>
            <a:pPr algn="ctr"/>
            <a:r>
              <a:rPr lang="en-US" dirty="0"/>
              <a:t>(Asynchronous I/O)</a:t>
            </a:r>
          </a:p>
        </p:txBody>
      </p:sp>
    </p:spTree>
    <p:extLst>
      <p:ext uri="{BB962C8B-B14F-4D97-AF65-F5344CB8AC3E}">
        <p14:creationId xmlns:p14="http://schemas.microsoft.com/office/powerpoint/2010/main" val="4880814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3295E-95FD-93EE-2B0E-BEAC64B4D39E}"/>
              </a:ext>
            </a:extLst>
          </p:cNvPr>
          <p:cNvSpPr>
            <a:spLocks noGrp="1"/>
          </p:cNvSpPr>
          <p:nvPr>
            <p:ph type="title"/>
          </p:nvPr>
        </p:nvSpPr>
        <p:spPr/>
        <p:txBody>
          <a:bodyPr/>
          <a:lstStyle/>
          <a:p>
            <a:r>
              <a:rPr lang="en-IN" dirty="0"/>
              <a:t>Working of Node.js</a:t>
            </a:r>
          </a:p>
        </p:txBody>
      </p:sp>
      <p:sp>
        <p:nvSpPr>
          <p:cNvPr id="3" name="Content Placeholder 2">
            <a:extLst>
              <a:ext uri="{FF2B5EF4-FFF2-40B4-BE49-F238E27FC236}">
                <a16:creationId xmlns:a16="http://schemas.microsoft.com/office/drawing/2014/main" id="{A8323CCE-F294-DA5B-C10B-421A322F6844}"/>
              </a:ext>
            </a:extLst>
          </p:cNvPr>
          <p:cNvSpPr>
            <a:spLocks noGrp="1"/>
          </p:cNvSpPr>
          <p:nvPr>
            <p:ph idx="1"/>
          </p:nvPr>
        </p:nvSpPr>
        <p:spPr/>
        <p:txBody>
          <a:bodyPr>
            <a:normAutofit/>
          </a:bodyPr>
          <a:lstStyle/>
          <a:p>
            <a:r>
              <a:rPr lang="en-US" dirty="0"/>
              <a:t>Node.js runs on chrome v8 engine which converts JavaScript code into machine code, it is highly scalable, lightweight, fast, and data-intensive.</a:t>
            </a:r>
          </a:p>
          <a:p>
            <a:r>
              <a:rPr lang="en-US" dirty="0"/>
              <a:t>To operate I/O operations or requests node.js use the concept of threads. Thread is a sequence of instructions that the server needs to perform.</a:t>
            </a:r>
          </a:p>
          <a:p>
            <a:r>
              <a:rPr lang="en-US" dirty="0"/>
              <a:t>Node.js is an event loop single-threaded language.</a:t>
            </a:r>
          </a:p>
          <a:p>
            <a:r>
              <a:rPr lang="en-US" dirty="0"/>
              <a:t>Node.js basically works on two concept</a:t>
            </a:r>
          </a:p>
          <a:p>
            <a:pPr lvl="1"/>
            <a:r>
              <a:rPr lang="en-US" dirty="0"/>
              <a:t>Asynchronous</a:t>
            </a:r>
          </a:p>
          <a:p>
            <a:pPr lvl="1"/>
            <a:r>
              <a:rPr lang="en-US" dirty="0"/>
              <a:t>Non-blocking I/O (</a:t>
            </a:r>
            <a:r>
              <a:rPr lang="en-US" dirty="0" err="1"/>
              <a:t>Libuv</a:t>
            </a:r>
            <a:r>
              <a:rPr lang="en-US" dirty="0"/>
              <a:t>)</a:t>
            </a:r>
            <a:endParaRPr lang="en-IN" dirty="0"/>
          </a:p>
        </p:txBody>
      </p:sp>
    </p:spTree>
    <p:extLst>
      <p:ext uri="{BB962C8B-B14F-4D97-AF65-F5344CB8AC3E}">
        <p14:creationId xmlns:p14="http://schemas.microsoft.com/office/powerpoint/2010/main" val="947240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9D717-5E04-7997-AD07-A01A7FD0C00E}"/>
              </a:ext>
            </a:extLst>
          </p:cNvPr>
          <p:cNvSpPr>
            <a:spLocks noGrp="1"/>
          </p:cNvSpPr>
          <p:nvPr>
            <p:ph type="title"/>
          </p:nvPr>
        </p:nvSpPr>
        <p:spPr/>
        <p:txBody>
          <a:bodyPr/>
          <a:lstStyle/>
          <a:p>
            <a:r>
              <a:rPr lang="en-IN" dirty="0"/>
              <a:t>Babel</a:t>
            </a:r>
          </a:p>
        </p:txBody>
      </p:sp>
      <p:sp>
        <p:nvSpPr>
          <p:cNvPr id="3" name="Content Placeholder 2">
            <a:extLst>
              <a:ext uri="{FF2B5EF4-FFF2-40B4-BE49-F238E27FC236}">
                <a16:creationId xmlns:a16="http://schemas.microsoft.com/office/drawing/2014/main" id="{B04A73C4-E7F3-6D8D-EDF8-673567A5597A}"/>
              </a:ext>
            </a:extLst>
          </p:cNvPr>
          <p:cNvSpPr>
            <a:spLocks noGrp="1"/>
          </p:cNvSpPr>
          <p:nvPr>
            <p:ph idx="1"/>
          </p:nvPr>
        </p:nvSpPr>
        <p:spPr/>
        <p:txBody>
          <a:bodyPr>
            <a:normAutofit/>
          </a:bodyPr>
          <a:lstStyle/>
          <a:p>
            <a:r>
              <a:rPr lang="en-US" dirty="0"/>
              <a:t>Babel is a JavaScript compiler.</a:t>
            </a:r>
          </a:p>
          <a:p>
            <a:r>
              <a:rPr lang="en-US" dirty="0"/>
              <a:t>Babel is a toolchain that is mainly used to convert ECMAScript 2015+ code into a backwards compatible version of JavaScript in current and older browsers or environments. </a:t>
            </a:r>
          </a:p>
          <a:p>
            <a:r>
              <a:rPr lang="en-US" dirty="0"/>
              <a:t>Here are the main things Babel can do for you:</a:t>
            </a:r>
          </a:p>
          <a:p>
            <a:pPr lvl="1"/>
            <a:r>
              <a:rPr lang="en-US" dirty="0"/>
              <a:t>Transform syntax</a:t>
            </a:r>
          </a:p>
          <a:p>
            <a:pPr lvl="1"/>
            <a:r>
              <a:rPr lang="en-US" dirty="0" err="1"/>
              <a:t>Polyfill</a:t>
            </a:r>
            <a:r>
              <a:rPr lang="en-US" dirty="0"/>
              <a:t> features that are missing in your target environment (through a third-party </a:t>
            </a:r>
            <a:r>
              <a:rPr lang="en-US" dirty="0" err="1"/>
              <a:t>polyfill</a:t>
            </a:r>
            <a:r>
              <a:rPr lang="en-US" dirty="0"/>
              <a:t> such as core-</a:t>
            </a:r>
            <a:r>
              <a:rPr lang="en-US" dirty="0" err="1"/>
              <a:t>js</a:t>
            </a:r>
            <a:r>
              <a:rPr lang="en-US" dirty="0"/>
              <a:t>)</a:t>
            </a:r>
          </a:p>
          <a:p>
            <a:pPr lvl="1"/>
            <a:r>
              <a:rPr lang="en-US" dirty="0"/>
              <a:t>Source code transformations (</a:t>
            </a:r>
            <a:r>
              <a:rPr lang="en-US" dirty="0" err="1"/>
              <a:t>codemods</a:t>
            </a:r>
            <a:r>
              <a:rPr lang="en-US" dirty="0"/>
              <a:t>)</a:t>
            </a:r>
            <a:endParaRPr lang="en-IN" dirty="0"/>
          </a:p>
        </p:txBody>
      </p:sp>
    </p:spTree>
    <p:extLst>
      <p:ext uri="{BB962C8B-B14F-4D97-AF65-F5344CB8AC3E}">
        <p14:creationId xmlns:p14="http://schemas.microsoft.com/office/powerpoint/2010/main" val="42059915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2775A-7F03-B898-82B4-6726B4D59936}"/>
              </a:ext>
            </a:extLst>
          </p:cNvPr>
          <p:cNvSpPr>
            <a:spLocks noGrp="1"/>
          </p:cNvSpPr>
          <p:nvPr>
            <p:ph type="title"/>
          </p:nvPr>
        </p:nvSpPr>
        <p:spPr/>
        <p:txBody>
          <a:bodyPr/>
          <a:lstStyle/>
          <a:p>
            <a:r>
              <a:rPr lang="en-IN" dirty="0"/>
              <a:t>Non-blocking I/o</a:t>
            </a:r>
          </a:p>
        </p:txBody>
      </p:sp>
      <p:sp>
        <p:nvSpPr>
          <p:cNvPr id="3" name="Content Placeholder 2">
            <a:extLst>
              <a:ext uri="{FF2B5EF4-FFF2-40B4-BE49-F238E27FC236}">
                <a16:creationId xmlns:a16="http://schemas.microsoft.com/office/drawing/2014/main" id="{1E909CD6-D1D6-B433-BBC8-F1911728AD2E}"/>
              </a:ext>
            </a:extLst>
          </p:cNvPr>
          <p:cNvSpPr>
            <a:spLocks noGrp="1"/>
          </p:cNvSpPr>
          <p:nvPr>
            <p:ph idx="1"/>
          </p:nvPr>
        </p:nvSpPr>
        <p:spPr/>
        <p:txBody>
          <a:bodyPr/>
          <a:lstStyle/>
          <a:p>
            <a:r>
              <a:rPr lang="en-US" dirty="0"/>
              <a:t>Non-blocking </a:t>
            </a:r>
            <a:r>
              <a:rPr lang="en-US" dirty="0" err="1"/>
              <a:t>i</a:t>
            </a:r>
            <a:r>
              <a:rPr lang="en-US" dirty="0"/>
              <a:t>/o  means working with multiple requests without blocking the thread for a single request. </a:t>
            </a:r>
          </a:p>
          <a:p>
            <a:r>
              <a:rPr lang="en-US" dirty="0"/>
              <a:t>I/O basically interacts with external systems such as files, databases. </a:t>
            </a:r>
          </a:p>
          <a:p>
            <a:r>
              <a:rPr lang="en-US" dirty="0"/>
              <a:t>Node.js is not used for CPU-intensive work means for calculations, video processing because a single thread cannot handle the CPU works.</a:t>
            </a:r>
            <a:endParaRPr lang="en-IN" dirty="0"/>
          </a:p>
        </p:txBody>
      </p:sp>
    </p:spTree>
    <p:extLst>
      <p:ext uri="{BB962C8B-B14F-4D97-AF65-F5344CB8AC3E}">
        <p14:creationId xmlns:p14="http://schemas.microsoft.com/office/powerpoint/2010/main" val="34519970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03540-DFA8-7AF1-A332-8435701FF529}"/>
              </a:ext>
            </a:extLst>
          </p:cNvPr>
          <p:cNvSpPr>
            <a:spLocks noGrp="1"/>
          </p:cNvSpPr>
          <p:nvPr>
            <p:ph type="title"/>
          </p:nvPr>
        </p:nvSpPr>
        <p:spPr/>
        <p:txBody>
          <a:bodyPr/>
          <a:lstStyle/>
          <a:p>
            <a:r>
              <a:rPr lang="en-IN" dirty="0"/>
              <a:t>Asynchronous</a:t>
            </a:r>
          </a:p>
        </p:txBody>
      </p:sp>
      <p:sp>
        <p:nvSpPr>
          <p:cNvPr id="3" name="Content Placeholder 2">
            <a:extLst>
              <a:ext uri="{FF2B5EF4-FFF2-40B4-BE49-F238E27FC236}">
                <a16:creationId xmlns:a16="http://schemas.microsoft.com/office/drawing/2014/main" id="{3A7DDC4B-B555-7219-E256-FC91A12A06AF}"/>
              </a:ext>
            </a:extLst>
          </p:cNvPr>
          <p:cNvSpPr>
            <a:spLocks noGrp="1"/>
          </p:cNvSpPr>
          <p:nvPr>
            <p:ph idx="1"/>
          </p:nvPr>
        </p:nvSpPr>
        <p:spPr/>
        <p:txBody>
          <a:bodyPr/>
          <a:lstStyle/>
          <a:p>
            <a:r>
              <a:rPr lang="en-US" dirty="0"/>
              <a:t>Asynchronous is executing a callback function. </a:t>
            </a:r>
          </a:p>
          <a:p>
            <a:r>
              <a:rPr lang="en-US" dirty="0"/>
              <a:t>The moment we get the response from the other server or database it will execute a callback function. </a:t>
            </a:r>
          </a:p>
          <a:p>
            <a:r>
              <a:rPr lang="en-US" dirty="0"/>
              <a:t>Callback functions are called as soon as some work is finished and this is because the node.js uses an event-driven architecture. </a:t>
            </a:r>
          </a:p>
          <a:p>
            <a:r>
              <a:rPr lang="en-US" dirty="0"/>
              <a:t>The single thread doesn’t work with the request instead it sends the request to another system which resolves the request and it is accessible for another request.</a:t>
            </a:r>
            <a:endParaRPr lang="en-IN" dirty="0"/>
          </a:p>
        </p:txBody>
      </p:sp>
    </p:spTree>
    <p:extLst>
      <p:ext uri="{BB962C8B-B14F-4D97-AF65-F5344CB8AC3E}">
        <p14:creationId xmlns:p14="http://schemas.microsoft.com/office/powerpoint/2010/main" val="34855000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01D0F-D223-314B-09D9-66ADC3ECA809}"/>
              </a:ext>
            </a:extLst>
          </p:cNvPr>
          <p:cNvSpPr>
            <a:spLocks noGrp="1"/>
          </p:cNvSpPr>
          <p:nvPr>
            <p:ph type="title"/>
          </p:nvPr>
        </p:nvSpPr>
        <p:spPr/>
        <p:txBody>
          <a:bodyPr/>
          <a:lstStyle/>
          <a:p>
            <a:r>
              <a:rPr lang="en-US" dirty="0" err="1"/>
              <a:t>Libuv</a:t>
            </a:r>
            <a:endParaRPr lang="en-IN" dirty="0"/>
          </a:p>
        </p:txBody>
      </p:sp>
      <p:sp>
        <p:nvSpPr>
          <p:cNvPr id="3" name="Content Placeholder 2">
            <a:extLst>
              <a:ext uri="{FF2B5EF4-FFF2-40B4-BE49-F238E27FC236}">
                <a16:creationId xmlns:a16="http://schemas.microsoft.com/office/drawing/2014/main" id="{AF3767C4-6FEE-402B-5551-07DFBA40C56E}"/>
              </a:ext>
            </a:extLst>
          </p:cNvPr>
          <p:cNvSpPr>
            <a:spLocks noGrp="1"/>
          </p:cNvSpPr>
          <p:nvPr>
            <p:ph idx="1"/>
          </p:nvPr>
        </p:nvSpPr>
        <p:spPr/>
        <p:txBody>
          <a:bodyPr>
            <a:normAutofit/>
          </a:bodyPr>
          <a:lstStyle/>
          <a:p>
            <a:r>
              <a:rPr lang="en-US" dirty="0"/>
              <a:t>To implement the concept of the system to handle the request  node.js uses the concept of </a:t>
            </a:r>
            <a:r>
              <a:rPr lang="en-US" dirty="0" err="1"/>
              <a:t>Libuv</a:t>
            </a:r>
            <a:r>
              <a:rPr lang="en-US" dirty="0"/>
              <a:t>.</a:t>
            </a:r>
          </a:p>
          <a:p>
            <a:r>
              <a:rPr lang="en-US" dirty="0" err="1"/>
              <a:t>Libuv</a:t>
            </a:r>
            <a:r>
              <a:rPr lang="en-US" dirty="0"/>
              <a:t> is an open-source library built-in C. It has a strong focus on asynchronous and  I/O, this gives node access to the underlying computer operating system, file system, and networking.</a:t>
            </a:r>
          </a:p>
          <a:p>
            <a:r>
              <a:rPr lang="en-US" dirty="0" err="1"/>
              <a:t>Libuv</a:t>
            </a:r>
            <a:r>
              <a:rPr lang="en-US" dirty="0"/>
              <a:t> implements two extremely important features of node.js  </a:t>
            </a:r>
          </a:p>
          <a:p>
            <a:pPr lvl="1"/>
            <a:r>
              <a:rPr lang="en-US" dirty="0"/>
              <a:t>Event loop</a:t>
            </a:r>
          </a:p>
          <a:p>
            <a:pPr lvl="1"/>
            <a:r>
              <a:rPr lang="en-US" dirty="0"/>
              <a:t>Thread pool</a:t>
            </a:r>
          </a:p>
        </p:txBody>
      </p:sp>
    </p:spTree>
    <p:extLst>
      <p:ext uri="{BB962C8B-B14F-4D97-AF65-F5344CB8AC3E}">
        <p14:creationId xmlns:p14="http://schemas.microsoft.com/office/powerpoint/2010/main" val="17597320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schematic&#10;&#10;Description automatically generated">
            <a:extLst>
              <a:ext uri="{FF2B5EF4-FFF2-40B4-BE49-F238E27FC236}">
                <a16:creationId xmlns:a16="http://schemas.microsoft.com/office/drawing/2014/main" id="{3F175654-EC57-4642-ACF9-1F53AE132C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275249"/>
            <a:ext cx="10905066" cy="4307501"/>
          </a:xfrm>
          <a:prstGeom prst="rect">
            <a:avLst/>
          </a:prstGeom>
          <a:ln>
            <a:noFill/>
          </a:ln>
        </p:spPr>
      </p:pic>
    </p:spTree>
    <p:extLst>
      <p:ext uri="{BB962C8B-B14F-4D97-AF65-F5344CB8AC3E}">
        <p14:creationId xmlns:p14="http://schemas.microsoft.com/office/powerpoint/2010/main" val="13316585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6BE71-43E6-E5BA-F0AB-BDCCBE14F5EA}"/>
              </a:ext>
            </a:extLst>
          </p:cNvPr>
          <p:cNvSpPr>
            <a:spLocks noGrp="1"/>
          </p:cNvSpPr>
          <p:nvPr>
            <p:ph type="title"/>
          </p:nvPr>
        </p:nvSpPr>
        <p:spPr/>
        <p:txBody>
          <a:bodyPr/>
          <a:lstStyle/>
          <a:p>
            <a:r>
              <a:rPr lang="en-IN" dirty="0"/>
              <a:t>Event Loop</a:t>
            </a:r>
          </a:p>
        </p:txBody>
      </p:sp>
      <p:sp>
        <p:nvSpPr>
          <p:cNvPr id="3" name="Content Placeholder 2">
            <a:extLst>
              <a:ext uri="{FF2B5EF4-FFF2-40B4-BE49-F238E27FC236}">
                <a16:creationId xmlns:a16="http://schemas.microsoft.com/office/drawing/2014/main" id="{C7C4DA8A-B4F0-CCD6-61CD-B58C364B5FB7}"/>
              </a:ext>
            </a:extLst>
          </p:cNvPr>
          <p:cNvSpPr>
            <a:spLocks noGrp="1"/>
          </p:cNvSpPr>
          <p:nvPr>
            <p:ph idx="1"/>
          </p:nvPr>
        </p:nvSpPr>
        <p:spPr/>
        <p:txBody>
          <a:bodyPr>
            <a:normAutofit lnSpcReduction="10000"/>
          </a:bodyPr>
          <a:lstStyle/>
          <a:p>
            <a:r>
              <a:rPr lang="en-US" dirty="0"/>
              <a:t>The event loop contains a single thread and is responsible for handling easy tasks like executing callbacks and network I/O. </a:t>
            </a:r>
          </a:p>
          <a:p>
            <a:r>
              <a:rPr lang="en-US" dirty="0"/>
              <a:t>All the applications code that is inside callback functions will run in the event loop. </a:t>
            </a:r>
          </a:p>
          <a:p>
            <a:r>
              <a:rPr lang="en-US" dirty="0" err="1"/>
              <a:t>EventLoop</a:t>
            </a:r>
            <a:r>
              <a:rPr lang="en-US" dirty="0"/>
              <a:t> is the heart of node.js. When we start our node application the event loop starts running right away. Most of the work is done in the event loop.</a:t>
            </a:r>
          </a:p>
          <a:p>
            <a:r>
              <a:rPr lang="en-US" dirty="0"/>
              <a:t>Nodejs use event-driven-architecture.</a:t>
            </a:r>
          </a:p>
          <a:p>
            <a:pPr lvl="1"/>
            <a:r>
              <a:rPr lang="en-US" dirty="0"/>
              <a:t>Events are emitted.</a:t>
            </a:r>
          </a:p>
          <a:p>
            <a:pPr lvl="1"/>
            <a:r>
              <a:rPr lang="en-US" dirty="0"/>
              <a:t>Event loop picks them up.</a:t>
            </a:r>
          </a:p>
          <a:p>
            <a:pPr lvl="1"/>
            <a:r>
              <a:rPr lang="en-US" dirty="0"/>
              <a:t>Callbacks are called.</a:t>
            </a:r>
            <a:endParaRPr lang="en-IN" dirty="0"/>
          </a:p>
          <a:p>
            <a:endParaRPr lang="en-IN" dirty="0"/>
          </a:p>
        </p:txBody>
      </p:sp>
    </p:spTree>
    <p:extLst>
      <p:ext uri="{BB962C8B-B14F-4D97-AF65-F5344CB8AC3E}">
        <p14:creationId xmlns:p14="http://schemas.microsoft.com/office/powerpoint/2010/main" val="37111824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BCA3D-E098-306E-B1E5-2BE84C00C0D2}"/>
              </a:ext>
            </a:extLst>
          </p:cNvPr>
          <p:cNvSpPr>
            <a:spLocks noGrp="1"/>
          </p:cNvSpPr>
          <p:nvPr>
            <p:ph type="title"/>
          </p:nvPr>
        </p:nvSpPr>
        <p:spPr/>
        <p:txBody>
          <a:bodyPr/>
          <a:lstStyle/>
          <a:p>
            <a:r>
              <a:rPr lang="en-US" dirty="0"/>
              <a:t>Event Queue</a:t>
            </a:r>
            <a:endParaRPr lang="en-IN" dirty="0"/>
          </a:p>
        </p:txBody>
      </p:sp>
      <p:sp>
        <p:nvSpPr>
          <p:cNvPr id="3" name="Content Placeholder 2">
            <a:extLst>
              <a:ext uri="{FF2B5EF4-FFF2-40B4-BE49-F238E27FC236}">
                <a16:creationId xmlns:a16="http://schemas.microsoft.com/office/drawing/2014/main" id="{49E789AC-CECC-1D55-E981-E72FE11F1CE0}"/>
              </a:ext>
            </a:extLst>
          </p:cNvPr>
          <p:cNvSpPr>
            <a:spLocks noGrp="1"/>
          </p:cNvSpPr>
          <p:nvPr>
            <p:ph idx="1"/>
          </p:nvPr>
        </p:nvSpPr>
        <p:spPr/>
        <p:txBody>
          <a:bodyPr/>
          <a:lstStyle/>
          <a:p>
            <a:r>
              <a:rPr lang="en-US" dirty="0"/>
              <a:t>As soon as the request is sent the thread places the request into a queue. It is known as an event queue. </a:t>
            </a:r>
          </a:p>
          <a:p>
            <a:r>
              <a:rPr lang="en-US" dirty="0"/>
              <a:t>The process like app receiving HTTP request or server or a timer will emit event as soon as they are done with the work and event loop will pick up these events and call the callback functions that are associated with each event and response is sent to the client. </a:t>
            </a:r>
          </a:p>
          <a:p>
            <a:r>
              <a:rPr lang="en-US" dirty="0"/>
              <a:t>The event loop is an indefinite loop that continuously receives the request and processes them. </a:t>
            </a:r>
          </a:p>
          <a:p>
            <a:r>
              <a:rPr lang="en-US" dirty="0"/>
              <a:t>It checks the queue and waits for the incoming request indefinitely.</a:t>
            </a:r>
            <a:endParaRPr lang="en-IN" dirty="0"/>
          </a:p>
        </p:txBody>
      </p:sp>
    </p:spTree>
    <p:extLst>
      <p:ext uri="{BB962C8B-B14F-4D97-AF65-F5344CB8AC3E}">
        <p14:creationId xmlns:p14="http://schemas.microsoft.com/office/powerpoint/2010/main" val="28924735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95BE4-FE01-24CB-0A78-9E18AA48A9F2}"/>
              </a:ext>
            </a:extLst>
          </p:cNvPr>
          <p:cNvSpPr>
            <a:spLocks noGrp="1"/>
          </p:cNvSpPr>
          <p:nvPr>
            <p:ph type="title"/>
          </p:nvPr>
        </p:nvSpPr>
        <p:spPr/>
        <p:txBody>
          <a:bodyPr/>
          <a:lstStyle/>
          <a:p>
            <a:r>
              <a:rPr lang="en-US" dirty="0"/>
              <a:t>Thread Pool</a:t>
            </a:r>
            <a:endParaRPr lang="en-IN" dirty="0"/>
          </a:p>
        </p:txBody>
      </p:sp>
      <p:sp>
        <p:nvSpPr>
          <p:cNvPr id="3" name="Content Placeholder 2">
            <a:extLst>
              <a:ext uri="{FF2B5EF4-FFF2-40B4-BE49-F238E27FC236}">
                <a16:creationId xmlns:a16="http://schemas.microsoft.com/office/drawing/2014/main" id="{BEAD2E8C-3334-985D-A78A-A76AD93D7D6B}"/>
              </a:ext>
            </a:extLst>
          </p:cNvPr>
          <p:cNvSpPr>
            <a:spLocks noGrp="1"/>
          </p:cNvSpPr>
          <p:nvPr>
            <p:ph idx="1"/>
          </p:nvPr>
        </p:nvSpPr>
        <p:spPr/>
        <p:txBody>
          <a:bodyPr/>
          <a:lstStyle/>
          <a:p>
            <a:r>
              <a:rPr lang="en-US" b="0" i="0" dirty="0">
                <a:solidFill>
                  <a:srgbClr val="273239"/>
                </a:solidFill>
                <a:effectLst/>
                <a:latin typeface="urw-din"/>
              </a:rPr>
              <a:t>Though node.js is single-threaded it internally maintains a thread pool. </a:t>
            </a:r>
          </a:p>
          <a:p>
            <a:r>
              <a:rPr lang="en-US" b="0" i="0" dirty="0">
                <a:solidFill>
                  <a:srgbClr val="273239"/>
                </a:solidFill>
                <a:effectLst/>
                <a:latin typeface="urw-din"/>
              </a:rPr>
              <a:t>When non-blocking requests are accepted there are processed in an event loop</a:t>
            </a:r>
          </a:p>
          <a:p>
            <a:r>
              <a:rPr lang="en-US" dirty="0">
                <a:solidFill>
                  <a:srgbClr val="273239"/>
                </a:solidFill>
                <a:latin typeface="urw-din"/>
              </a:rPr>
              <a:t>W</a:t>
            </a:r>
            <a:r>
              <a:rPr lang="en-US" b="0" i="0" dirty="0">
                <a:solidFill>
                  <a:srgbClr val="273239"/>
                </a:solidFill>
                <a:effectLst/>
                <a:latin typeface="urw-din"/>
              </a:rPr>
              <a:t>hile accepting blocking requests Node JS </a:t>
            </a:r>
          </a:p>
          <a:p>
            <a:pPr lvl="1"/>
            <a:r>
              <a:rPr lang="en-US" dirty="0">
                <a:solidFill>
                  <a:srgbClr val="273239"/>
                </a:solidFill>
                <a:latin typeface="urw-din"/>
              </a:rPr>
              <a:t>C</a:t>
            </a:r>
            <a:r>
              <a:rPr lang="en-US" b="0" i="0" dirty="0">
                <a:solidFill>
                  <a:srgbClr val="273239"/>
                </a:solidFill>
                <a:effectLst/>
                <a:latin typeface="urw-din"/>
              </a:rPr>
              <a:t>hecks for available threads in a thread pool</a:t>
            </a:r>
          </a:p>
          <a:p>
            <a:pPr lvl="1"/>
            <a:r>
              <a:rPr lang="en-US" dirty="0">
                <a:solidFill>
                  <a:srgbClr val="273239"/>
                </a:solidFill>
                <a:latin typeface="urw-din"/>
              </a:rPr>
              <a:t>A</a:t>
            </a:r>
            <a:r>
              <a:rPr lang="en-US" b="0" i="0" dirty="0">
                <a:solidFill>
                  <a:srgbClr val="273239"/>
                </a:solidFill>
                <a:effectLst/>
                <a:latin typeface="urw-din"/>
              </a:rPr>
              <a:t>ssigns a thread to the client’s request which is then processed and send back to the event loop </a:t>
            </a:r>
            <a:endParaRPr lang="en-US" dirty="0">
              <a:solidFill>
                <a:srgbClr val="273239"/>
              </a:solidFill>
              <a:latin typeface="urw-din"/>
            </a:endParaRPr>
          </a:p>
          <a:p>
            <a:pPr lvl="1"/>
            <a:r>
              <a:rPr lang="en-US" b="0" i="0" dirty="0">
                <a:solidFill>
                  <a:srgbClr val="273239"/>
                </a:solidFill>
                <a:effectLst/>
                <a:latin typeface="urw-din"/>
              </a:rPr>
              <a:t>Response is sent to the respective client.</a:t>
            </a:r>
            <a:endParaRPr lang="en-IN" dirty="0"/>
          </a:p>
        </p:txBody>
      </p:sp>
    </p:spTree>
    <p:extLst>
      <p:ext uri="{BB962C8B-B14F-4D97-AF65-F5344CB8AC3E}">
        <p14:creationId xmlns:p14="http://schemas.microsoft.com/office/powerpoint/2010/main" val="21547774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FE61C0-2C5F-4F04-AA75-60DBCFFFB88D}"/>
              </a:ext>
            </a:extLst>
          </p:cNvPr>
          <p:cNvSpPr>
            <a:spLocks noGrp="1"/>
          </p:cNvSpPr>
          <p:nvPr>
            <p:ph type="title"/>
          </p:nvPr>
        </p:nvSpPr>
        <p:spPr/>
        <p:txBody>
          <a:bodyPr/>
          <a:lstStyle/>
          <a:p>
            <a:r>
              <a:rPr lang="en-IN" dirty="0"/>
              <a:t>Modules</a:t>
            </a:r>
          </a:p>
        </p:txBody>
      </p:sp>
      <p:sp>
        <p:nvSpPr>
          <p:cNvPr id="5" name="Content Placeholder 4">
            <a:extLst>
              <a:ext uri="{FF2B5EF4-FFF2-40B4-BE49-F238E27FC236}">
                <a16:creationId xmlns:a16="http://schemas.microsoft.com/office/drawing/2014/main" id="{0B873E00-FF70-4E31-A0EF-20E918AA178D}"/>
              </a:ext>
            </a:extLst>
          </p:cNvPr>
          <p:cNvSpPr>
            <a:spLocks noGrp="1"/>
          </p:cNvSpPr>
          <p:nvPr>
            <p:ph idx="1"/>
          </p:nvPr>
        </p:nvSpPr>
        <p:spPr/>
        <p:txBody>
          <a:bodyPr>
            <a:normAutofit/>
          </a:bodyPr>
          <a:lstStyle/>
          <a:p>
            <a:r>
              <a:rPr lang="en-US" dirty="0"/>
              <a:t>Module in Node.js is a simple or complex functionality organized in single or multiple JavaScript files which can be reused throughout the Node.js application.</a:t>
            </a:r>
          </a:p>
          <a:p>
            <a:r>
              <a:rPr lang="en-US" dirty="0"/>
              <a:t>Each module in Node.js has its own context, so it cannot interfere with other modules or pollute global scope. Also, each module can be placed in a separate .</a:t>
            </a:r>
            <a:r>
              <a:rPr lang="en-US" dirty="0" err="1"/>
              <a:t>js</a:t>
            </a:r>
            <a:r>
              <a:rPr lang="en-US" dirty="0"/>
              <a:t> file under a separate folder.</a:t>
            </a:r>
          </a:p>
          <a:p>
            <a:r>
              <a:rPr lang="en-US" dirty="0"/>
              <a:t>Node.js implements </a:t>
            </a:r>
            <a:r>
              <a:rPr lang="en-US" dirty="0" err="1"/>
              <a:t>CommonJS</a:t>
            </a:r>
            <a:r>
              <a:rPr lang="en-US" dirty="0"/>
              <a:t> modules standard. </a:t>
            </a:r>
          </a:p>
          <a:p>
            <a:pPr lvl="1"/>
            <a:r>
              <a:rPr lang="en-US" dirty="0" err="1"/>
              <a:t>CommonJS</a:t>
            </a:r>
            <a:r>
              <a:rPr lang="en-US" dirty="0"/>
              <a:t> is a group of volunteers who define JavaScript standards for web server, desktop, and console application.</a:t>
            </a:r>
            <a:endParaRPr lang="en-IN" dirty="0"/>
          </a:p>
        </p:txBody>
      </p:sp>
    </p:spTree>
    <p:extLst>
      <p:ext uri="{BB962C8B-B14F-4D97-AF65-F5344CB8AC3E}">
        <p14:creationId xmlns:p14="http://schemas.microsoft.com/office/powerpoint/2010/main" val="34012024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E1340-5CA5-4C1B-93EF-6DA4C14D207E}"/>
              </a:ext>
            </a:extLst>
          </p:cNvPr>
          <p:cNvSpPr>
            <a:spLocks noGrp="1"/>
          </p:cNvSpPr>
          <p:nvPr>
            <p:ph type="title"/>
          </p:nvPr>
        </p:nvSpPr>
        <p:spPr/>
        <p:txBody>
          <a:bodyPr/>
          <a:lstStyle/>
          <a:p>
            <a:r>
              <a:rPr lang="en-IN" dirty="0"/>
              <a:t>Types of Modules</a:t>
            </a:r>
            <a:endParaRPr lang="en-US" dirty="0"/>
          </a:p>
        </p:txBody>
      </p:sp>
      <p:sp>
        <p:nvSpPr>
          <p:cNvPr id="3" name="Content Placeholder 2">
            <a:extLst>
              <a:ext uri="{FF2B5EF4-FFF2-40B4-BE49-F238E27FC236}">
                <a16:creationId xmlns:a16="http://schemas.microsoft.com/office/drawing/2014/main" id="{22A85302-2919-4D14-8308-94CFFD97E075}"/>
              </a:ext>
            </a:extLst>
          </p:cNvPr>
          <p:cNvSpPr>
            <a:spLocks noGrp="1"/>
          </p:cNvSpPr>
          <p:nvPr>
            <p:ph idx="1"/>
          </p:nvPr>
        </p:nvSpPr>
        <p:spPr/>
        <p:txBody>
          <a:bodyPr/>
          <a:lstStyle/>
          <a:p>
            <a:r>
              <a:rPr lang="en-IN" dirty="0"/>
              <a:t>Core Modules (Built-in Modules)</a:t>
            </a:r>
          </a:p>
          <a:p>
            <a:pPr lvl="1"/>
            <a:r>
              <a:rPr lang="en-IN" dirty="0"/>
              <a:t>Global Modules (Objects)</a:t>
            </a:r>
          </a:p>
          <a:p>
            <a:r>
              <a:rPr lang="en-IN" dirty="0"/>
              <a:t>Local Modules (User Defined Modules)</a:t>
            </a:r>
          </a:p>
          <a:p>
            <a:r>
              <a:rPr lang="en-IN" dirty="0"/>
              <a:t>External Modules (Third Party Modules)</a:t>
            </a:r>
            <a:endParaRPr lang="en-US" dirty="0"/>
          </a:p>
        </p:txBody>
      </p:sp>
    </p:spTree>
    <p:extLst>
      <p:ext uri="{BB962C8B-B14F-4D97-AF65-F5344CB8AC3E}">
        <p14:creationId xmlns:p14="http://schemas.microsoft.com/office/powerpoint/2010/main" val="36538110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C1D5F8-D940-FD0F-22E7-7228F1E1B7B4}"/>
              </a:ext>
            </a:extLst>
          </p:cNvPr>
          <p:cNvSpPr/>
          <p:nvPr/>
        </p:nvSpPr>
        <p:spPr>
          <a:xfrm>
            <a:off x="5453062" y="123825"/>
            <a:ext cx="1285876" cy="381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t>require(Path)</a:t>
            </a:r>
          </a:p>
        </p:txBody>
      </p:sp>
      <p:sp>
        <p:nvSpPr>
          <p:cNvPr id="5" name="Rectangle 4">
            <a:extLst>
              <a:ext uri="{FF2B5EF4-FFF2-40B4-BE49-F238E27FC236}">
                <a16:creationId xmlns:a16="http://schemas.microsoft.com/office/drawing/2014/main" id="{994115FE-704E-7652-1B10-8A44057EC9FB}"/>
              </a:ext>
            </a:extLst>
          </p:cNvPr>
          <p:cNvSpPr/>
          <p:nvPr/>
        </p:nvSpPr>
        <p:spPr>
          <a:xfrm>
            <a:off x="3829050" y="857250"/>
            <a:ext cx="4533900" cy="381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t>Module Loader will search for a file on the path specified</a:t>
            </a:r>
          </a:p>
        </p:txBody>
      </p:sp>
      <p:cxnSp>
        <p:nvCxnSpPr>
          <p:cNvPr id="6" name="Straight Arrow Connector 5">
            <a:extLst>
              <a:ext uri="{FF2B5EF4-FFF2-40B4-BE49-F238E27FC236}">
                <a16:creationId xmlns:a16="http://schemas.microsoft.com/office/drawing/2014/main" id="{C4B17455-06C5-E135-1516-84731EB2E988}"/>
              </a:ext>
            </a:extLst>
          </p:cNvPr>
          <p:cNvCxnSpPr/>
          <p:nvPr/>
        </p:nvCxnSpPr>
        <p:spPr>
          <a:xfrm>
            <a:off x="6096000" y="504825"/>
            <a:ext cx="0" cy="352425"/>
          </a:xfrm>
          <a:prstGeom prst="straightConnector1">
            <a:avLst/>
          </a:prstGeom>
          <a:ln w="28575">
            <a:solidFill>
              <a:srgbClr val="0070C0"/>
            </a:solidFill>
            <a:tailEnd type="triangle"/>
          </a:ln>
        </p:spPr>
        <p:style>
          <a:lnRef idx="3">
            <a:schemeClr val="accent2"/>
          </a:lnRef>
          <a:fillRef idx="0">
            <a:schemeClr val="accent2"/>
          </a:fillRef>
          <a:effectRef idx="2">
            <a:schemeClr val="accent2"/>
          </a:effectRef>
          <a:fontRef idx="minor">
            <a:schemeClr val="tx1"/>
          </a:fontRef>
        </p:style>
      </p:cxnSp>
      <p:sp>
        <p:nvSpPr>
          <p:cNvPr id="7" name="Rectangle 6">
            <a:extLst>
              <a:ext uri="{FF2B5EF4-FFF2-40B4-BE49-F238E27FC236}">
                <a16:creationId xmlns:a16="http://schemas.microsoft.com/office/drawing/2014/main" id="{1D40FF87-138C-740D-B432-DD854C11E2B4}"/>
              </a:ext>
            </a:extLst>
          </p:cNvPr>
          <p:cNvSpPr/>
          <p:nvPr/>
        </p:nvSpPr>
        <p:spPr>
          <a:xfrm>
            <a:off x="752475" y="1809750"/>
            <a:ext cx="3505200" cy="381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t>Load and cache the file on the memory</a:t>
            </a:r>
          </a:p>
        </p:txBody>
      </p:sp>
      <p:cxnSp>
        <p:nvCxnSpPr>
          <p:cNvPr id="8" name="Straight Arrow Connector 7">
            <a:extLst>
              <a:ext uri="{FF2B5EF4-FFF2-40B4-BE49-F238E27FC236}">
                <a16:creationId xmlns:a16="http://schemas.microsoft.com/office/drawing/2014/main" id="{08ABE16C-4D8F-9B2B-C48C-5F90AAD0EB13}"/>
              </a:ext>
            </a:extLst>
          </p:cNvPr>
          <p:cNvCxnSpPr>
            <a:cxnSpLocks/>
            <a:endCxn id="7" idx="0"/>
          </p:cNvCxnSpPr>
          <p:nvPr/>
        </p:nvCxnSpPr>
        <p:spPr>
          <a:xfrm flipH="1">
            <a:off x="2505075" y="1238250"/>
            <a:ext cx="3590925" cy="571500"/>
          </a:xfrm>
          <a:prstGeom prst="straightConnector1">
            <a:avLst/>
          </a:prstGeom>
          <a:ln w="28575">
            <a:solidFill>
              <a:srgbClr val="00B050"/>
            </a:solidFill>
            <a:tailEnd type="triangle"/>
          </a:ln>
        </p:spPr>
        <p:style>
          <a:lnRef idx="3">
            <a:schemeClr val="accent2"/>
          </a:lnRef>
          <a:fillRef idx="0">
            <a:schemeClr val="accent2"/>
          </a:fillRef>
          <a:effectRef idx="2">
            <a:schemeClr val="accent2"/>
          </a:effectRef>
          <a:fontRef idx="minor">
            <a:schemeClr val="tx1"/>
          </a:fontRef>
        </p:style>
      </p:cxnSp>
      <p:sp>
        <p:nvSpPr>
          <p:cNvPr id="9" name="TextBox 8">
            <a:extLst>
              <a:ext uri="{FF2B5EF4-FFF2-40B4-BE49-F238E27FC236}">
                <a16:creationId xmlns:a16="http://schemas.microsoft.com/office/drawing/2014/main" id="{52F7E6D0-524B-0FD5-4AF6-A547366C1D73}"/>
              </a:ext>
            </a:extLst>
          </p:cNvPr>
          <p:cNvSpPr txBox="1"/>
          <p:nvPr/>
        </p:nvSpPr>
        <p:spPr>
          <a:xfrm>
            <a:off x="3019425" y="1352550"/>
            <a:ext cx="296876" cy="369332"/>
          </a:xfrm>
          <a:prstGeom prst="rect">
            <a:avLst/>
          </a:prstGeom>
          <a:noFill/>
        </p:spPr>
        <p:txBody>
          <a:bodyPr wrap="none" rtlCol="0">
            <a:spAutoFit/>
          </a:bodyPr>
          <a:lstStyle/>
          <a:p>
            <a:r>
              <a:rPr lang="en-IN" dirty="0"/>
              <a:t>Y</a:t>
            </a:r>
          </a:p>
        </p:txBody>
      </p:sp>
      <p:sp>
        <p:nvSpPr>
          <p:cNvPr id="10" name="Rectangle 9">
            <a:extLst>
              <a:ext uri="{FF2B5EF4-FFF2-40B4-BE49-F238E27FC236}">
                <a16:creationId xmlns:a16="http://schemas.microsoft.com/office/drawing/2014/main" id="{E13798B1-3864-5511-DC06-0869EAFA0FEC}"/>
              </a:ext>
            </a:extLst>
          </p:cNvPr>
          <p:cNvSpPr/>
          <p:nvPr/>
        </p:nvSpPr>
        <p:spPr>
          <a:xfrm>
            <a:off x="6905625" y="1809750"/>
            <a:ext cx="4533900" cy="381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t>Module Loader will search for a folder on the path specified</a:t>
            </a:r>
          </a:p>
        </p:txBody>
      </p:sp>
      <p:sp>
        <p:nvSpPr>
          <p:cNvPr id="11" name="TextBox 10">
            <a:extLst>
              <a:ext uri="{FF2B5EF4-FFF2-40B4-BE49-F238E27FC236}">
                <a16:creationId xmlns:a16="http://schemas.microsoft.com/office/drawing/2014/main" id="{C2E22BD2-6542-CD34-D933-F68072DA4054}"/>
              </a:ext>
            </a:extLst>
          </p:cNvPr>
          <p:cNvSpPr txBox="1"/>
          <p:nvPr/>
        </p:nvSpPr>
        <p:spPr>
          <a:xfrm>
            <a:off x="8297876" y="1352550"/>
            <a:ext cx="333746" cy="369332"/>
          </a:xfrm>
          <a:prstGeom prst="rect">
            <a:avLst/>
          </a:prstGeom>
          <a:noFill/>
        </p:spPr>
        <p:txBody>
          <a:bodyPr wrap="none" rtlCol="0">
            <a:spAutoFit/>
          </a:bodyPr>
          <a:lstStyle/>
          <a:p>
            <a:r>
              <a:rPr lang="en-IN" dirty="0"/>
              <a:t>N</a:t>
            </a:r>
          </a:p>
        </p:txBody>
      </p:sp>
      <p:cxnSp>
        <p:nvCxnSpPr>
          <p:cNvPr id="12" name="Straight Arrow Connector 11">
            <a:extLst>
              <a:ext uri="{FF2B5EF4-FFF2-40B4-BE49-F238E27FC236}">
                <a16:creationId xmlns:a16="http://schemas.microsoft.com/office/drawing/2014/main" id="{74FD4859-EF17-9792-8784-AA5C02E45744}"/>
              </a:ext>
            </a:extLst>
          </p:cNvPr>
          <p:cNvCxnSpPr>
            <a:cxnSpLocks/>
          </p:cNvCxnSpPr>
          <p:nvPr/>
        </p:nvCxnSpPr>
        <p:spPr>
          <a:xfrm>
            <a:off x="6096000" y="1238250"/>
            <a:ext cx="3076575" cy="571500"/>
          </a:xfrm>
          <a:prstGeom prst="straightConnector1">
            <a:avLst/>
          </a:prstGeom>
          <a:ln w="28575">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3" name="Rectangle 12">
            <a:extLst>
              <a:ext uri="{FF2B5EF4-FFF2-40B4-BE49-F238E27FC236}">
                <a16:creationId xmlns:a16="http://schemas.microsoft.com/office/drawing/2014/main" id="{97BA982A-6D63-2421-2FAB-3073B43E0B5E}"/>
              </a:ext>
            </a:extLst>
          </p:cNvPr>
          <p:cNvSpPr/>
          <p:nvPr/>
        </p:nvSpPr>
        <p:spPr>
          <a:xfrm>
            <a:off x="9858374" y="3048000"/>
            <a:ext cx="1876426" cy="381000"/>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sz="1400" b="1" dirty="0"/>
              <a:t>Error Loading Module</a:t>
            </a:r>
          </a:p>
        </p:txBody>
      </p:sp>
      <p:cxnSp>
        <p:nvCxnSpPr>
          <p:cNvPr id="14" name="Straight Arrow Connector 13">
            <a:extLst>
              <a:ext uri="{FF2B5EF4-FFF2-40B4-BE49-F238E27FC236}">
                <a16:creationId xmlns:a16="http://schemas.microsoft.com/office/drawing/2014/main" id="{850B5C63-249F-0198-8223-189CB8084B67}"/>
              </a:ext>
            </a:extLst>
          </p:cNvPr>
          <p:cNvCxnSpPr>
            <a:cxnSpLocks/>
            <a:endCxn id="13" idx="0"/>
          </p:cNvCxnSpPr>
          <p:nvPr/>
        </p:nvCxnSpPr>
        <p:spPr>
          <a:xfrm>
            <a:off x="9172575" y="2190750"/>
            <a:ext cx="1624012" cy="857250"/>
          </a:xfrm>
          <a:prstGeom prst="straightConnector1">
            <a:avLst/>
          </a:prstGeom>
          <a:ln w="28575">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8FBCB067-7BCB-4807-D3F2-17CE817C609A}"/>
              </a:ext>
            </a:extLst>
          </p:cNvPr>
          <p:cNvSpPr txBox="1"/>
          <p:nvPr/>
        </p:nvSpPr>
        <p:spPr>
          <a:xfrm>
            <a:off x="10250501" y="2434709"/>
            <a:ext cx="333746" cy="369332"/>
          </a:xfrm>
          <a:prstGeom prst="rect">
            <a:avLst/>
          </a:prstGeom>
          <a:noFill/>
        </p:spPr>
        <p:txBody>
          <a:bodyPr wrap="none" rtlCol="0">
            <a:spAutoFit/>
          </a:bodyPr>
          <a:lstStyle/>
          <a:p>
            <a:r>
              <a:rPr lang="en-IN" dirty="0"/>
              <a:t>N</a:t>
            </a:r>
          </a:p>
        </p:txBody>
      </p:sp>
      <p:cxnSp>
        <p:nvCxnSpPr>
          <p:cNvPr id="16" name="Straight Arrow Connector 15">
            <a:extLst>
              <a:ext uri="{FF2B5EF4-FFF2-40B4-BE49-F238E27FC236}">
                <a16:creationId xmlns:a16="http://schemas.microsoft.com/office/drawing/2014/main" id="{466E930C-9456-8E87-E1DA-0F59A890B97D}"/>
              </a:ext>
            </a:extLst>
          </p:cNvPr>
          <p:cNvCxnSpPr>
            <a:cxnSpLocks/>
          </p:cNvCxnSpPr>
          <p:nvPr/>
        </p:nvCxnSpPr>
        <p:spPr>
          <a:xfrm flipH="1">
            <a:off x="6948486" y="2190750"/>
            <a:ext cx="2224089" cy="857250"/>
          </a:xfrm>
          <a:prstGeom prst="straightConnector1">
            <a:avLst/>
          </a:prstGeom>
          <a:ln w="28575">
            <a:solidFill>
              <a:srgbClr val="00B050"/>
            </a:solidFill>
            <a:tailEnd type="triangle"/>
          </a:ln>
        </p:spPr>
        <p:style>
          <a:lnRef idx="3">
            <a:schemeClr val="accent2"/>
          </a:lnRef>
          <a:fillRef idx="0">
            <a:schemeClr val="accent2"/>
          </a:fillRef>
          <a:effectRef idx="2">
            <a:schemeClr val="accent2"/>
          </a:effectRef>
          <a:fontRef idx="minor">
            <a:schemeClr val="tx1"/>
          </a:fontRef>
        </p:style>
      </p:cxnSp>
      <p:sp>
        <p:nvSpPr>
          <p:cNvPr id="17" name="TextBox 16">
            <a:extLst>
              <a:ext uri="{FF2B5EF4-FFF2-40B4-BE49-F238E27FC236}">
                <a16:creationId xmlns:a16="http://schemas.microsoft.com/office/drawing/2014/main" id="{6CA7C04D-AFE7-4105-E40C-C45972C73230}"/>
              </a:ext>
            </a:extLst>
          </p:cNvPr>
          <p:cNvSpPr txBox="1"/>
          <p:nvPr/>
        </p:nvSpPr>
        <p:spPr>
          <a:xfrm>
            <a:off x="7485849" y="2434709"/>
            <a:ext cx="296876" cy="369332"/>
          </a:xfrm>
          <a:prstGeom prst="rect">
            <a:avLst/>
          </a:prstGeom>
          <a:noFill/>
        </p:spPr>
        <p:txBody>
          <a:bodyPr wrap="none" rtlCol="0">
            <a:spAutoFit/>
          </a:bodyPr>
          <a:lstStyle/>
          <a:p>
            <a:r>
              <a:rPr lang="en-IN" dirty="0"/>
              <a:t>Y</a:t>
            </a:r>
          </a:p>
        </p:txBody>
      </p:sp>
      <p:sp>
        <p:nvSpPr>
          <p:cNvPr id="18" name="Rectangle 17">
            <a:extLst>
              <a:ext uri="{FF2B5EF4-FFF2-40B4-BE49-F238E27FC236}">
                <a16:creationId xmlns:a16="http://schemas.microsoft.com/office/drawing/2014/main" id="{6F328345-5DE8-1466-2321-D5F9B3B0997C}"/>
              </a:ext>
            </a:extLst>
          </p:cNvPr>
          <p:cNvSpPr/>
          <p:nvPr/>
        </p:nvSpPr>
        <p:spPr>
          <a:xfrm>
            <a:off x="4681536" y="3048000"/>
            <a:ext cx="4533900" cy="381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t>Search inside folder, file with the name ‘</a:t>
            </a:r>
            <a:r>
              <a:rPr lang="en-IN" sz="1400" dirty="0" err="1"/>
              <a:t>package.json</a:t>
            </a:r>
            <a:r>
              <a:rPr lang="en-IN" sz="1400" dirty="0"/>
              <a:t>’</a:t>
            </a:r>
          </a:p>
        </p:txBody>
      </p:sp>
      <p:sp>
        <p:nvSpPr>
          <p:cNvPr id="19" name="Rectangle 18">
            <a:extLst>
              <a:ext uri="{FF2B5EF4-FFF2-40B4-BE49-F238E27FC236}">
                <a16:creationId xmlns:a16="http://schemas.microsoft.com/office/drawing/2014/main" id="{27688257-781E-6C04-1398-87D97E61AD78}"/>
              </a:ext>
            </a:extLst>
          </p:cNvPr>
          <p:cNvSpPr/>
          <p:nvPr/>
        </p:nvSpPr>
        <p:spPr>
          <a:xfrm>
            <a:off x="5608623" y="4042291"/>
            <a:ext cx="3754452" cy="381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t>Search inside folder, file with the name ‘index.js’</a:t>
            </a:r>
          </a:p>
        </p:txBody>
      </p:sp>
      <p:cxnSp>
        <p:nvCxnSpPr>
          <p:cNvPr id="20" name="Straight Arrow Connector 19">
            <a:extLst>
              <a:ext uri="{FF2B5EF4-FFF2-40B4-BE49-F238E27FC236}">
                <a16:creationId xmlns:a16="http://schemas.microsoft.com/office/drawing/2014/main" id="{152A3BD7-89F8-DDA3-AA38-9BC5762BABA7}"/>
              </a:ext>
            </a:extLst>
          </p:cNvPr>
          <p:cNvCxnSpPr>
            <a:cxnSpLocks/>
            <a:endCxn id="19" idx="0"/>
          </p:cNvCxnSpPr>
          <p:nvPr/>
        </p:nvCxnSpPr>
        <p:spPr>
          <a:xfrm>
            <a:off x="6948486" y="3429000"/>
            <a:ext cx="537363" cy="613291"/>
          </a:xfrm>
          <a:prstGeom prst="straightConnector1">
            <a:avLst/>
          </a:prstGeom>
          <a:ln w="28575">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1" name="TextBox 20">
            <a:extLst>
              <a:ext uri="{FF2B5EF4-FFF2-40B4-BE49-F238E27FC236}">
                <a16:creationId xmlns:a16="http://schemas.microsoft.com/office/drawing/2014/main" id="{5FE28B74-CC84-8949-B055-0847E86E3A32}"/>
              </a:ext>
            </a:extLst>
          </p:cNvPr>
          <p:cNvSpPr txBox="1"/>
          <p:nvPr/>
        </p:nvSpPr>
        <p:spPr>
          <a:xfrm>
            <a:off x="7300541" y="3550979"/>
            <a:ext cx="333746" cy="369332"/>
          </a:xfrm>
          <a:prstGeom prst="rect">
            <a:avLst/>
          </a:prstGeom>
          <a:noFill/>
        </p:spPr>
        <p:txBody>
          <a:bodyPr wrap="none" rtlCol="0">
            <a:spAutoFit/>
          </a:bodyPr>
          <a:lstStyle/>
          <a:p>
            <a:r>
              <a:rPr lang="en-IN" dirty="0"/>
              <a:t>N</a:t>
            </a:r>
          </a:p>
        </p:txBody>
      </p:sp>
      <p:cxnSp>
        <p:nvCxnSpPr>
          <p:cNvPr id="22" name="Connector: Elbow 21">
            <a:extLst>
              <a:ext uri="{FF2B5EF4-FFF2-40B4-BE49-F238E27FC236}">
                <a16:creationId xmlns:a16="http://schemas.microsoft.com/office/drawing/2014/main" id="{08A2F567-B72D-DA6D-EB04-DC02C96C27AF}"/>
              </a:ext>
            </a:extLst>
          </p:cNvPr>
          <p:cNvCxnSpPr/>
          <p:nvPr/>
        </p:nvCxnSpPr>
        <p:spPr>
          <a:xfrm flipV="1">
            <a:off x="9363075" y="3429000"/>
            <a:ext cx="1433512" cy="803791"/>
          </a:xfrm>
          <a:prstGeom prst="bentConnector2">
            <a:avLst/>
          </a:prstGeom>
          <a:ln w="28575">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3" name="TextBox 22">
            <a:extLst>
              <a:ext uri="{FF2B5EF4-FFF2-40B4-BE49-F238E27FC236}">
                <a16:creationId xmlns:a16="http://schemas.microsoft.com/office/drawing/2014/main" id="{3EA93DB2-CA42-4CA9-B6B4-FD2006D1AA89}"/>
              </a:ext>
            </a:extLst>
          </p:cNvPr>
          <p:cNvSpPr txBox="1"/>
          <p:nvPr/>
        </p:nvSpPr>
        <p:spPr>
          <a:xfrm>
            <a:off x="9893723" y="3867150"/>
            <a:ext cx="333746" cy="369332"/>
          </a:xfrm>
          <a:prstGeom prst="rect">
            <a:avLst/>
          </a:prstGeom>
          <a:noFill/>
        </p:spPr>
        <p:txBody>
          <a:bodyPr wrap="none" rtlCol="0">
            <a:spAutoFit/>
          </a:bodyPr>
          <a:lstStyle/>
          <a:p>
            <a:r>
              <a:rPr lang="en-IN" dirty="0"/>
              <a:t>N</a:t>
            </a:r>
          </a:p>
        </p:txBody>
      </p:sp>
      <p:sp>
        <p:nvSpPr>
          <p:cNvPr id="24" name="Rectangle 23">
            <a:extLst>
              <a:ext uri="{FF2B5EF4-FFF2-40B4-BE49-F238E27FC236}">
                <a16:creationId xmlns:a16="http://schemas.microsoft.com/office/drawing/2014/main" id="{1AD5A759-D272-A23D-6812-D7E5B19A3771}"/>
              </a:ext>
            </a:extLst>
          </p:cNvPr>
          <p:cNvSpPr/>
          <p:nvPr/>
        </p:nvSpPr>
        <p:spPr>
          <a:xfrm>
            <a:off x="7830350" y="5417582"/>
            <a:ext cx="3505200" cy="381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t>Load and cache the file on the memory</a:t>
            </a:r>
          </a:p>
        </p:txBody>
      </p:sp>
      <p:cxnSp>
        <p:nvCxnSpPr>
          <p:cNvPr id="25" name="Straight Arrow Connector 24">
            <a:extLst>
              <a:ext uri="{FF2B5EF4-FFF2-40B4-BE49-F238E27FC236}">
                <a16:creationId xmlns:a16="http://schemas.microsoft.com/office/drawing/2014/main" id="{AA65F6DC-B378-4BE0-D940-43D42F2156F3}"/>
              </a:ext>
            </a:extLst>
          </p:cNvPr>
          <p:cNvCxnSpPr>
            <a:endCxn id="24" idx="0"/>
          </p:cNvCxnSpPr>
          <p:nvPr/>
        </p:nvCxnSpPr>
        <p:spPr>
          <a:xfrm>
            <a:off x="7485849" y="4423291"/>
            <a:ext cx="2097101" cy="994291"/>
          </a:xfrm>
          <a:prstGeom prst="straightConnector1">
            <a:avLst/>
          </a:prstGeom>
          <a:ln w="28575">
            <a:solidFill>
              <a:srgbClr val="00B050"/>
            </a:solidFill>
            <a:tailEnd type="triangle"/>
          </a:ln>
        </p:spPr>
        <p:style>
          <a:lnRef idx="3">
            <a:schemeClr val="accent2"/>
          </a:lnRef>
          <a:fillRef idx="0">
            <a:schemeClr val="accent2"/>
          </a:fillRef>
          <a:effectRef idx="2">
            <a:schemeClr val="accent2"/>
          </a:effectRef>
          <a:fontRef idx="minor">
            <a:schemeClr val="tx1"/>
          </a:fontRef>
        </p:style>
      </p:cxnSp>
      <p:sp>
        <p:nvSpPr>
          <p:cNvPr id="26" name="TextBox 25">
            <a:extLst>
              <a:ext uri="{FF2B5EF4-FFF2-40B4-BE49-F238E27FC236}">
                <a16:creationId xmlns:a16="http://schemas.microsoft.com/office/drawing/2014/main" id="{3408C0C1-AA6D-17C8-61A3-960FF852A5B8}"/>
              </a:ext>
            </a:extLst>
          </p:cNvPr>
          <p:cNvSpPr txBox="1"/>
          <p:nvPr/>
        </p:nvSpPr>
        <p:spPr>
          <a:xfrm>
            <a:off x="8214512" y="4450645"/>
            <a:ext cx="296876" cy="369332"/>
          </a:xfrm>
          <a:prstGeom prst="rect">
            <a:avLst/>
          </a:prstGeom>
          <a:noFill/>
        </p:spPr>
        <p:txBody>
          <a:bodyPr wrap="none" rtlCol="0">
            <a:spAutoFit/>
          </a:bodyPr>
          <a:lstStyle/>
          <a:p>
            <a:r>
              <a:rPr lang="en-IN" dirty="0"/>
              <a:t>Y</a:t>
            </a:r>
          </a:p>
        </p:txBody>
      </p:sp>
      <p:sp>
        <p:nvSpPr>
          <p:cNvPr id="27" name="Rectangle 26">
            <a:extLst>
              <a:ext uri="{FF2B5EF4-FFF2-40B4-BE49-F238E27FC236}">
                <a16:creationId xmlns:a16="http://schemas.microsoft.com/office/drawing/2014/main" id="{8D8FBC37-B26C-411D-667C-4929022A71F9}"/>
              </a:ext>
            </a:extLst>
          </p:cNvPr>
          <p:cNvSpPr/>
          <p:nvPr/>
        </p:nvSpPr>
        <p:spPr>
          <a:xfrm>
            <a:off x="1142199" y="4034611"/>
            <a:ext cx="3754452" cy="381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t>In ‘</a:t>
            </a:r>
            <a:r>
              <a:rPr lang="en-IN" sz="1400" dirty="0" err="1"/>
              <a:t>package.json</a:t>
            </a:r>
            <a:r>
              <a:rPr lang="en-IN" sz="1400" dirty="0"/>
              <a:t>’, read ‘main’ key</a:t>
            </a:r>
          </a:p>
        </p:txBody>
      </p:sp>
      <p:cxnSp>
        <p:nvCxnSpPr>
          <p:cNvPr id="28" name="Straight Arrow Connector 27">
            <a:extLst>
              <a:ext uri="{FF2B5EF4-FFF2-40B4-BE49-F238E27FC236}">
                <a16:creationId xmlns:a16="http://schemas.microsoft.com/office/drawing/2014/main" id="{231270E8-A13A-689A-B7A2-6B16CFAE68C8}"/>
              </a:ext>
            </a:extLst>
          </p:cNvPr>
          <p:cNvCxnSpPr>
            <a:cxnSpLocks/>
            <a:endCxn id="27" idx="0"/>
          </p:cNvCxnSpPr>
          <p:nvPr/>
        </p:nvCxnSpPr>
        <p:spPr>
          <a:xfrm flipH="1">
            <a:off x="3019425" y="3429000"/>
            <a:ext cx="3929061" cy="605611"/>
          </a:xfrm>
          <a:prstGeom prst="straightConnector1">
            <a:avLst/>
          </a:prstGeom>
          <a:ln w="28575">
            <a:solidFill>
              <a:srgbClr val="00B050"/>
            </a:solidFill>
            <a:tailEnd type="triangle"/>
          </a:ln>
        </p:spPr>
        <p:style>
          <a:lnRef idx="3">
            <a:schemeClr val="accent2"/>
          </a:lnRef>
          <a:fillRef idx="0">
            <a:schemeClr val="accent2"/>
          </a:fillRef>
          <a:effectRef idx="2">
            <a:schemeClr val="accent2"/>
          </a:effectRef>
          <a:fontRef idx="minor">
            <a:schemeClr val="tx1"/>
          </a:fontRef>
        </p:style>
      </p:cxnSp>
      <p:sp>
        <p:nvSpPr>
          <p:cNvPr id="29" name="TextBox 28">
            <a:extLst>
              <a:ext uri="{FF2B5EF4-FFF2-40B4-BE49-F238E27FC236}">
                <a16:creationId xmlns:a16="http://schemas.microsoft.com/office/drawing/2014/main" id="{D0722C1C-E55B-D805-55F7-5FD4DCFE0D7E}"/>
              </a:ext>
            </a:extLst>
          </p:cNvPr>
          <p:cNvSpPr txBox="1"/>
          <p:nvPr/>
        </p:nvSpPr>
        <p:spPr>
          <a:xfrm>
            <a:off x="4291812" y="3459718"/>
            <a:ext cx="296876" cy="369332"/>
          </a:xfrm>
          <a:prstGeom prst="rect">
            <a:avLst/>
          </a:prstGeom>
          <a:noFill/>
        </p:spPr>
        <p:txBody>
          <a:bodyPr wrap="none" rtlCol="0">
            <a:spAutoFit/>
          </a:bodyPr>
          <a:lstStyle/>
          <a:p>
            <a:r>
              <a:rPr lang="en-IN" dirty="0"/>
              <a:t>Y</a:t>
            </a:r>
          </a:p>
        </p:txBody>
      </p:sp>
      <p:cxnSp>
        <p:nvCxnSpPr>
          <p:cNvPr id="30" name="Connector: Elbow 29">
            <a:extLst>
              <a:ext uri="{FF2B5EF4-FFF2-40B4-BE49-F238E27FC236}">
                <a16:creationId xmlns:a16="http://schemas.microsoft.com/office/drawing/2014/main" id="{8C9380DA-0445-3458-FA73-CD45AE911F8E}"/>
              </a:ext>
            </a:extLst>
          </p:cNvPr>
          <p:cNvCxnSpPr/>
          <p:nvPr/>
        </p:nvCxnSpPr>
        <p:spPr>
          <a:xfrm rot="16200000" flipH="1">
            <a:off x="5248797" y="2186239"/>
            <a:ext cx="7680" cy="4466424"/>
          </a:xfrm>
          <a:prstGeom prst="bentConnector3">
            <a:avLst>
              <a:gd name="adj1" fmla="val 3076563"/>
            </a:avLst>
          </a:prstGeom>
          <a:ln w="28575">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31" name="TextBox 30">
            <a:extLst>
              <a:ext uri="{FF2B5EF4-FFF2-40B4-BE49-F238E27FC236}">
                <a16:creationId xmlns:a16="http://schemas.microsoft.com/office/drawing/2014/main" id="{F136F96F-C0CA-CCD6-A7AA-32F0C3CF4B87}"/>
              </a:ext>
            </a:extLst>
          </p:cNvPr>
          <p:cNvSpPr txBox="1"/>
          <p:nvPr/>
        </p:nvSpPr>
        <p:spPr>
          <a:xfrm>
            <a:off x="5119316" y="4315123"/>
            <a:ext cx="333746" cy="369332"/>
          </a:xfrm>
          <a:prstGeom prst="rect">
            <a:avLst/>
          </a:prstGeom>
          <a:noFill/>
        </p:spPr>
        <p:txBody>
          <a:bodyPr wrap="none" rtlCol="0">
            <a:spAutoFit/>
          </a:bodyPr>
          <a:lstStyle/>
          <a:p>
            <a:r>
              <a:rPr lang="en-IN" dirty="0"/>
              <a:t>N</a:t>
            </a:r>
          </a:p>
        </p:txBody>
      </p:sp>
      <p:sp>
        <p:nvSpPr>
          <p:cNvPr id="32" name="Rectangle 31">
            <a:extLst>
              <a:ext uri="{FF2B5EF4-FFF2-40B4-BE49-F238E27FC236}">
                <a16:creationId xmlns:a16="http://schemas.microsoft.com/office/drawing/2014/main" id="{90368F95-FC3C-F7C7-02D6-AB4FEEC9015A}"/>
              </a:ext>
            </a:extLst>
          </p:cNvPr>
          <p:cNvSpPr/>
          <p:nvPr/>
        </p:nvSpPr>
        <p:spPr>
          <a:xfrm>
            <a:off x="945570" y="5124450"/>
            <a:ext cx="2552700" cy="381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t>Search file mentioned in ‘main’</a:t>
            </a:r>
          </a:p>
        </p:txBody>
      </p:sp>
      <p:cxnSp>
        <p:nvCxnSpPr>
          <p:cNvPr id="33" name="Straight Arrow Connector 32">
            <a:extLst>
              <a:ext uri="{FF2B5EF4-FFF2-40B4-BE49-F238E27FC236}">
                <a16:creationId xmlns:a16="http://schemas.microsoft.com/office/drawing/2014/main" id="{6CBC6397-53CF-B295-9B07-6C9E1111D64F}"/>
              </a:ext>
            </a:extLst>
          </p:cNvPr>
          <p:cNvCxnSpPr>
            <a:cxnSpLocks/>
            <a:endCxn id="32" idx="0"/>
          </p:cNvCxnSpPr>
          <p:nvPr/>
        </p:nvCxnSpPr>
        <p:spPr>
          <a:xfrm flipH="1">
            <a:off x="2221920" y="4415611"/>
            <a:ext cx="797505" cy="708839"/>
          </a:xfrm>
          <a:prstGeom prst="straightConnector1">
            <a:avLst/>
          </a:prstGeom>
          <a:ln w="28575">
            <a:solidFill>
              <a:srgbClr val="00B050"/>
            </a:solidFill>
            <a:tailEnd type="triangle"/>
          </a:ln>
        </p:spPr>
        <p:style>
          <a:lnRef idx="3">
            <a:schemeClr val="accent2"/>
          </a:lnRef>
          <a:fillRef idx="0">
            <a:schemeClr val="accent2"/>
          </a:fillRef>
          <a:effectRef idx="2">
            <a:schemeClr val="accent2"/>
          </a:effectRef>
          <a:fontRef idx="minor">
            <a:schemeClr val="tx1"/>
          </a:fontRef>
        </p:style>
      </p:cxnSp>
      <p:sp>
        <p:nvSpPr>
          <p:cNvPr id="34" name="TextBox 33">
            <a:extLst>
              <a:ext uri="{FF2B5EF4-FFF2-40B4-BE49-F238E27FC236}">
                <a16:creationId xmlns:a16="http://schemas.microsoft.com/office/drawing/2014/main" id="{C445D87A-96D8-8BFB-DC9E-C45AB4C1E22F}"/>
              </a:ext>
            </a:extLst>
          </p:cNvPr>
          <p:cNvSpPr txBox="1"/>
          <p:nvPr/>
        </p:nvSpPr>
        <p:spPr>
          <a:xfrm>
            <a:off x="2321132" y="4535894"/>
            <a:ext cx="296876" cy="369332"/>
          </a:xfrm>
          <a:prstGeom prst="rect">
            <a:avLst/>
          </a:prstGeom>
          <a:noFill/>
        </p:spPr>
        <p:txBody>
          <a:bodyPr wrap="none" rtlCol="0">
            <a:spAutoFit/>
          </a:bodyPr>
          <a:lstStyle/>
          <a:p>
            <a:r>
              <a:rPr lang="en-IN" dirty="0"/>
              <a:t>Y</a:t>
            </a:r>
          </a:p>
        </p:txBody>
      </p:sp>
      <p:cxnSp>
        <p:nvCxnSpPr>
          <p:cNvPr id="35" name="Connector: Elbow 34">
            <a:extLst>
              <a:ext uri="{FF2B5EF4-FFF2-40B4-BE49-F238E27FC236}">
                <a16:creationId xmlns:a16="http://schemas.microsoft.com/office/drawing/2014/main" id="{FFB42D81-FD7F-5B8F-6C3E-C11154F8892B}"/>
              </a:ext>
            </a:extLst>
          </p:cNvPr>
          <p:cNvCxnSpPr/>
          <p:nvPr/>
        </p:nvCxnSpPr>
        <p:spPr>
          <a:xfrm rot="5400000" flipH="1" flipV="1">
            <a:off x="4312804" y="2332406"/>
            <a:ext cx="1082159" cy="5263929"/>
          </a:xfrm>
          <a:prstGeom prst="bentConnector3">
            <a:avLst>
              <a:gd name="adj1" fmla="val -21124"/>
            </a:avLst>
          </a:prstGeom>
          <a:ln w="28575">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36" name="TextBox 35">
            <a:extLst>
              <a:ext uri="{FF2B5EF4-FFF2-40B4-BE49-F238E27FC236}">
                <a16:creationId xmlns:a16="http://schemas.microsoft.com/office/drawing/2014/main" id="{33B465B4-0A42-BE88-913F-2E4A7A34BB78}"/>
              </a:ext>
            </a:extLst>
          </p:cNvPr>
          <p:cNvSpPr txBox="1"/>
          <p:nvPr/>
        </p:nvSpPr>
        <p:spPr>
          <a:xfrm>
            <a:off x="4514663" y="5404068"/>
            <a:ext cx="333746" cy="369332"/>
          </a:xfrm>
          <a:prstGeom prst="rect">
            <a:avLst/>
          </a:prstGeom>
          <a:noFill/>
        </p:spPr>
        <p:txBody>
          <a:bodyPr wrap="none" rtlCol="0">
            <a:spAutoFit/>
          </a:bodyPr>
          <a:lstStyle/>
          <a:p>
            <a:r>
              <a:rPr lang="en-IN" dirty="0"/>
              <a:t>N</a:t>
            </a:r>
          </a:p>
        </p:txBody>
      </p:sp>
      <p:sp>
        <p:nvSpPr>
          <p:cNvPr id="37" name="Rectangle 36">
            <a:extLst>
              <a:ext uri="{FF2B5EF4-FFF2-40B4-BE49-F238E27FC236}">
                <a16:creationId xmlns:a16="http://schemas.microsoft.com/office/drawing/2014/main" id="{3A045527-0F48-F6DF-254E-73AD5CEE1638}"/>
              </a:ext>
            </a:extLst>
          </p:cNvPr>
          <p:cNvSpPr/>
          <p:nvPr/>
        </p:nvSpPr>
        <p:spPr>
          <a:xfrm>
            <a:off x="138912" y="6254234"/>
            <a:ext cx="3309138" cy="381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t>Load and cache the file on the memory</a:t>
            </a:r>
          </a:p>
        </p:txBody>
      </p:sp>
      <p:cxnSp>
        <p:nvCxnSpPr>
          <p:cNvPr id="38" name="Straight Arrow Connector 37">
            <a:extLst>
              <a:ext uri="{FF2B5EF4-FFF2-40B4-BE49-F238E27FC236}">
                <a16:creationId xmlns:a16="http://schemas.microsoft.com/office/drawing/2014/main" id="{485749B9-A0C9-8306-B907-882E3FEB8BBF}"/>
              </a:ext>
            </a:extLst>
          </p:cNvPr>
          <p:cNvCxnSpPr>
            <a:cxnSpLocks/>
            <a:endCxn id="37" idx="0"/>
          </p:cNvCxnSpPr>
          <p:nvPr/>
        </p:nvCxnSpPr>
        <p:spPr>
          <a:xfrm flipH="1">
            <a:off x="1793481" y="5505450"/>
            <a:ext cx="428439" cy="748784"/>
          </a:xfrm>
          <a:prstGeom prst="straightConnector1">
            <a:avLst/>
          </a:prstGeom>
          <a:ln w="28575">
            <a:solidFill>
              <a:srgbClr val="00B050"/>
            </a:solidFill>
            <a:tailEnd type="triangle"/>
          </a:ln>
        </p:spPr>
        <p:style>
          <a:lnRef idx="3">
            <a:schemeClr val="accent2"/>
          </a:lnRef>
          <a:fillRef idx="0">
            <a:schemeClr val="accent2"/>
          </a:fillRef>
          <a:effectRef idx="2">
            <a:schemeClr val="accent2"/>
          </a:effectRef>
          <a:fontRef idx="minor">
            <a:schemeClr val="tx1"/>
          </a:fontRef>
        </p:style>
      </p:cxnSp>
      <p:sp>
        <p:nvSpPr>
          <p:cNvPr id="39" name="TextBox 38">
            <a:extLst>
              <a:ext uri="{FF2B5EF4-FFF2-40B4-BE49-F238E27FC236}">
                <a16:creationId xmlns:a16="http://schemas.microsoft.com/office/drawing/2014/main" id="{03789E6E-725D-67FB-F020-DBA829C172E6}"/>
              </a:ext>
            </a:extLst>
          </p:cNvPr>
          <p:cNvSpPr txBox="1"/>
          <p:nvPr/>
        </p:nvSpPr>
        <p:spPr>
          <a:xfrm>
            <a:off x="1728786" y="5701784"/>
            <a:ext cx="296876" cy="369332"/>
          </a:xfrm>
          <a:prstGeom prst="rect">
            <a:avLst/>
          </a:prstGeom>
          <a:noFill/>
        </p:spPr>
        <p:txBody>
          <a:bodyPr wrap="none" rtlCol="0">
            <a:spAutoFit/>
          </a:bodyPr>
          <a:lstStyle/>
          <a:p>
            <a:r>
              <a:rPr lang="en-IN" dirty="0"/>
              <a:t>Y</a:t>
            </a:r>
          </a:p>
        </p:txBody>
      </p:sp>
      <p:sp>
        <p:nvSpPr>
          <p:cNvPr id="40" name="TextBox 39">
            <a:extLst>
              <a:ext uri="{FF2B5EF4-FFF2-40B4-BE49-F238E27FC236}">
                <a16:creationId xmlns:a16="http://schemas.microsoft.com/office/drawing/2014/main" id="{E088F111-9A41-1500-CDA1-BFE1CA1FC212}"/>
              </a:ext>
            </a:extLst>
          </p:cNvPr>
          <p:cNvSpPr txBox="1"/>
          <p:nvPr/>
        </p:nvSpPr>
        <p:spPr>
          <a:xfrm>
            <a:off x="7340779" y="6265902"/>
            <a:ext cx="3672224" cy="461665"/>
          </a:xfrm>
          <a:prstGeom prst="rect">
            <a:avLst/>
          </a:prstGeom>
          <a:noFill/>
        </p:spPr>
        <p:txBody>
          <a:bodyPr wrap="none" rtlCol="0">
            <a:spAutoFit/>
          </a:bodyPr>
          <a:lstStyle/>
          <a:p>
            <a:r>
              <a:rPr lang="en-IN" sz="2400" dirty="0">
                <a:solidFill>
                  <a:srgbClr val="0070C0"/>
                </a:solidFill>
              </a:rPr>
              <a:t>NODE JS Module Resolution</a:t>
            </a:r>
          </a:p>
        </p:txBody>
      </p:sp>
    </p:spTree>
    <p:extLst>
      <p:ext uri="{BB962C8B-B14F-4D97-AF65-F5344CB8AC3E}">
        <p14:creationId xmlns:p14="http://schemas.microsoft.com/office/powerpoint/2010/main" val="1285602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4C0BB-6307-E0B5-3598-CAA90A573464}"/>
              </a:ext>
            </a:extLst>
          </p:cNvPr>
          <p:cNvSpPr>
            <a:spLocks noGrp="1"/>
          </p:cNvSpPr>
          <p:nvPr>
            <p:ph type="title"/>
          </p:nvPr>
        </p:nvSpPr>
        <p:spPr/>
        <p:txBody>
          <a:bodyPr/>
          <a:lstStyle/>
          <a:p>
            <a:r>
              <a:rPr lang="en-IN" dirty="0"/>
              <a:t>Commands</a:t>
            </a:r>
          </a:p>
        </p:txBody>
      </p:sp>
      <p:sp>
        <p:nvSpPr>
          <p:cNvPr id="3" name="Content Placeholder 2">
            <a:extLst>
              <a:ext uri="{FF2B5EF4-FFF2-40B4-BE49-F238E27FC236}">
                <a16:creationId xmlns:a16="http://schemas.microsoft.com/office/drawing/2014/main" id="{2FB142CC-B02A-A5C1-4785-DD667DFF1D74}"/>
              </a:ext>
            </a:extLst>
          </p:cNvPr>
          <p:cNvSpPr>
            <a:spLocks noGrp="1"/>
          </p:cNvSpPr>
          <p:nvPr>
            <p:ph idx="1"/>
          </p:nvPr>
        </p:nvSpPr>
        <p:spPr/>
        <p:txBody>
          <a:bodyPr/>
          <a:lstStyle/>
          <a:p>
            <a:r>
              <a:rPr lang="en-IN" dirty="0"/>
              <a:t>Create a new folder and run the following commands on the folder path:</a:t>
            </a:r>
          </a:p>
          <a:p>
            <a:pPr lvl="1"/>
            <a:r>
              <a:rPr lang="en-IN" dirty="0" err="1"/>
              <a:t>npm</a:t>
            </a:r>
            <a:r>
              <a:rPr lang="en-IN" dirty="0"/>
              <a:t> </a:t>
            </a:r>
            <a:r>
              <a:rPr lang="en-IN" dirty="0" err="1"/>
              <a:t>init</a:t>
            </a:r>
            <a:r>
              <a:rPr lang="en-IN" dirty="0"/>
              <a:t> -y</a:t>
            </a:r>
          </a:p>
          <a:p>
            <a:pPr lvl="1"/>
            <a:r>
              <a:rPr lang="en-IN" dirty="0" err="1"/>
              <a:t>npm</a:t>
            </a:r>
            <a:r>
              <a:rPr lang="en-IN" dirty="0"/>
              <a:t> </a:t>
            </a:r>
            <a:r>
              <a:rPr lang="en-IN" dirty="0" err="1"/>
              <a:t>i</a:t>
            </a:r>
            <a:r>
              <a:rPr lang="en-IN" dirty="0"/>
              <a:t> -D @babel/core @babel/preset-env @babel/cli</a:t>
            </a:r>
          </a:p>
          <a:p>
            <a:pPr lvl="1"/>
            <a:r>
              <a:rPr lang="en-IN" dirty="0" err="1"/>
              <a:t>npm</a:t>
            </a:r>
            <a:r>
              <a:rPr lang="en-IN" dirty="0"/>
              <a:t> </a:t>
            </a:r>
            <a:r>
              <a:rPr lang="en-IN" dirty="0" err="1"/>
              <a:t>i</a:t>
            </a:r>
            <a:r>
              <a:rPr lang="en-IN" dirty="0"/>
              <a:t> core-</a:t>
            </a:r>
            <a:r>
              <a:rPr lang="en-IN" dirty="0" err="1"/>
              <a:t>js</a:t>
            </a:r>
            <a:endParaRPr lang="en-IN" dirty="0"/>
          </a:p>
          <a:p>
            <a:pPr lvl="1"/>
            <a:r>
              <a:rPr lang="en-IN" dirty="0"/>
              <a:t>Create a file named </a:t>
            </a:r>
            <a:r>
              <a:rPr lang="en-IN" dirty="0" err="1"/>
              <a:t>babel.config.json</a:t>
            </a:r>
            <a:r>
              <a:rPr lang="en-IN" dirty="0"/>
              <a:t> with </a:t>
            </a:r>
            <a:r>
              <a:rPr lang="en-IN" dirty="0" err="1"/>
              <a:t>preset</a:t>
            </a:r>
            <a:r>
              <a:rPr lang="en-IN" dirty="0"/>
              <a:t> configuration</a:t>
            </a:r>
          </a:p>
          <a:p>
            <a:pPr lvl="1"/>
            <a:r>
              <a:rPr lang="en-IN" dirty="0"/>
              <a:t>To Compile</a:t>
            </a:r>
          </a:p>
          <a:p>
            <a:pPr lvl="2"/>
            <a:r>
              <a:rPr lang="en-IN" dirty="0" err="1"/>
              <a:t>npx</a:t>
            </a:r>
            <a:r>
              <a:rPr lang="en-IN" dirty="0"/>
              <a:t> babel --version</a:t>
            </a:r>
          </a:p>
          <a:p>
            <a:pPr lvl="2"/>
            <a:r>
              <a:rPr lang="en-IN" dirty="0" err="1"/>
              <a:t>npx</a:t>
            </a:r>
            <a:r>
              <a:rPr lang="en-IN" dirty="0"/>
              <a:t> babel </a:t>
            </a:r>
            <a:r>
              <a:rPr lang="en-IN" dirty="0" err="1"/>
              <a:t>src</a:t>
            </a:r>
            <a:r>
              <a:rPr lang="en-IN" dirty="0"/>
              <a:t> --out-</a:t>
            </a:r>
            <a:r>
              <a:rPr lang="en-IN" dirty="0" err="1"/>
              <a:t>dir</a:t>
            </a:r>
            <a:r>
              <a:rPr lang="en-IN" dirty="0"/>
              <a:t> output</a:t>
            </a:r>
          </a:p>
        </p:txBody>
      </p:sp>
    </p:spTree>
    <p:extLst>
      <p:ext uri="{BB962C8B-B14F-4D97-AF65-F5344CB8AC3E}">
        <p14:creationId xmlns:p14="http://schemas.microsoft.com/office/powerpoint/2010/main" val="25594188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FF22F-4162-4906-B1F2-8D8E84EF9FF4}"/>
              </a:ext>
            </a:extLst>
          </p:cNvPr>
          <p:cNvSpPr>
            <a:spLocks noGrp="1"/>
          </p:cNvSpPr>
          <p:nvPr>
            <p:ph type="title"/>
          </p:nvPr>
        </p:nvSpPr>
        <p:spPr/>
        <p:txBody>
          <a:bodyPr/>
          <a:lstStyle/>
          <a:p>
            <a:r>
              <a:rPr lang="en-US" dirty="0"/>
              <a:t>Built-in Modules / Core Modules</a:t>
            </a:r>
          </a:p>
        </p:txBody>
      </p:sp>
      <p:sp>
        <p:nvSpPr>
          <p:cNvPr id="3" name="Content Placeholder 2">
            <a:extLst>
              <a:ext uri="{FF2B5EF4-FFF2-40B4-BE49-F238E27FC236}">
                <a16:creationId xmlns:a16="http://schemas.microsoft.com/office/drawing/2014/main" id="{8981D8F0-8AFC-4D35-9C0B-CB21A350BC16}"/>
              </a:ext>
            </a:extLst>
          </p:cNvPr>
          <p:cNvSpPr>
            <a:spLocks noGrp="1"/>
          </p:cNvSpPr>
          <p:nvPr>
            <p:ph idx="1"/>
          </p:nvPr>
        </p:nvSpPr>
        <p:spPr/>
        <p:txBody>
          <a:bodyPr/>
          <a:lstStyle/>
          <a:p>
            <a:r>
              <a:rPr lang="en-US" dirty="0"/>
              <a:t>Built-in modules of node.js that are part of NodeJS and come with the Node.js installation process are known as </a:t>
            </a:r>
            <a:r>
              <a:rPr lang="en-US" b="1" dirty="0"/>
              <a:t>core modules</a:t>
            </a:r>
            <a:r>
              <a:rPr lang="en-US" dirty="0"/>
              <a:t>.</a:t>
            </a:r>
          </a:p>
          <a:p>
            <a:r>
              <a:rPr lang="en-US" dirty="0"/>
              <a:t>To load/include this module in our program, we use the </a:t>
            </a:r>
            <a:r>
              <a:rPr lang="en-US" b="1" dirty="0"/>
              <a:t>require() function</a:t>
            </a:r>
            <a:r>
              <a:rPr lang="en-US" dirty="0"/>
              <a:t>.</a:t>
            </a:r>
          </a:p>
          <a:p>
            <a:r>
              <a:rPr lang="en-US" dirty="0"/>
              <a:t>The return type of </a:t>
            </a:r>
            <a:r>
              <a:rPr lang="en-US" b="1" dirty="0"/>
              <a:t>require() </a:t>
            </a:r>
            <a:r>
              <a:rPr lang="en-US" dirty="0"/>
              <a:t>function depends on what the particular module returns.</a:t>
            </a:r>
          </a:p>
        </p:txBody>
      </p:sp>
    </p:spTree>
    <p:extLst>
      <p:ext uri="{BB962C8B-B14F-4D97-AF65-F5344CB8AC3E}">
        <p14:creationId xmlns:p14="http://schemas.microsoft.com/office/powerpoint/2010/main" val="18722356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F1BCF-8158-4C4C-835B-E94291A161A0}"/>
              </a:ext>
            </a:extLst>
          </p:cNvPr>
          <p:cNvSpPr>
            <a:spLocks noGrp="1"/>
          </p:cNvSpPr>
          <p:nvPr>
            <p:ph type="title"/>
          </p:nvPr>
        </p:nvSpPr>
        <p:spPr/>
        <p:txBody>
          <a:bodyPr/>
          <a:lstStyle/>
          <a:p>
            <a:r>
              <a:rPr lang="en-IN"/>
              <a:t>Built In Modules</a:t>
            </a:r>
          </a:p>
        </p:txBody>
      </p:sp>
      <p:graphicFrame>
        <p:nvGraphicFramePr>
          <p:cNvPr id="4" name="Table 4">
            <a:extLst>
              <a:ext uri="{FF2B5EF4-FFF2-40B4-BE49-F238E27FC236}">
                <a16:creationId xmlns:a16="http://schemas.microsoft.com/office/drawing/2014/main" id="{2817CFC1-7044-46E8-9590-EAB52A71F8A7}"/>
              </a:ext>
            </a:extLst>
          </p:cNvPr>
          <p:cNvGraphicFramePr>
            <a:graphicFrameLocks noGrp="1"/>
          </p:cNvGraphicFramePr>
          <p:nvPr>
            <p:ph idx="1"/>
          </p:nvPr>
        </p:nvGraphicFramePr>
        <p:xfrm>
          <a:off x="838200" y="1825625"/>
          <a:ext cx="10515600" cy="4450080"/>
        </p:xfrm>
        <a:graphic>
          <a:graphicData uri="http://schemas.openxmlformats.org/drawingml/2006/table">
            <a:tbl>
              <a:tblPr firstRow="1" bandRow="1">
                <a:tableStyleId>{5C22544A-7EE6-4342-B048-85BDC9FD1C3A}</a:tableStyleId>
              </a:tblPr>
              <a:tblGrid>
                <a:gridCol w="2046051">
                  <a:extLst>
                    <a:ext uri="{9D8B030D-6E8A-4147-A177-3AD203B41FA5}">
                      <a16:colId xmlns:a16="http://schemas.microsoft.com/office/drawing/2014/main" val="4278503096"/>
                    </a:ext>
                  </a:extLst>
                </a:gridCol>
                <a:gridCol w="8469549">
                  <a:extLst>
                    <a:ext uri="{9D8B030D-6E8A-4147-A177-3AD203B41FA5}">
                      <a16:colId xmlns:a16="http://schemas.microsoft.com/office/drawing/2014/main" val="3540505246"/>
                    </a:ext>
                  </a:extLst>
                </a:gridCol>
              </a:tblGrid>
              <a:tr h="370840">
                <a:tc>
                  <a:txBody>
                    <a:bodyPr/>
                    <a:lstStyle/>
                    <a:p>
                      <a:r>
                        <a:rPr lang="en-IN"/>
                        <a:t>Module</a:t>
                      </a:r>
                    </a:p>
                  </a:txBody>
                  <a:tcPr/>
                </a:tc>
                <a:tc>
                  <a:txBody>
                    <a:bodyPr/>
                    <a:lstStyle/>
                    <a:p>
                      <a:r>
                        <a:rPr lang="en-IN"/>
                        <a:t>Description</a:t>
                      </a:r>
                    </a:p>
                  </a:txBody>
                  <a:tcPr/>
                </a:tc>
                <a:extLst>
                  <a:ext uri="{0D108BD9-81ED-4DB2-BD59-A6C34878D82A}">
                    <a16:rowId xmlns:a16="http://schemas.microsoft.com/office/drawing/2014/main" val="3310972552"/>
                  </a:ext>
                </a:extLst>
              </a:tr>
              <a:tr h="370840">
                <a:tc>
                  <a:txBody>
                    <a:bodyPr/>
                    <a:lstStyle/>
                    <a:p>
                      <a:r>
                        <a:rPr lang="en-IN"/>
                        <a:t>assert</a:t>
                      </a:r>
                    </a:p>
                  </a:txBody>
                  <a:tcPr/>
                </a:tc>
                <a:tc>
                  <a:txBody>
                    <a:bodyPr/>
                    <a:lstStyle/>
                    <a:p>
                      <a:r>
                        <a:rPr lang="en-US" dirty="0"/>
                        <a:t>Provides a set of assertion tests</a:t>
                      </a:r>
                      <a:endParaRPr lang="en-IN" dirty="0"/>
                    </a:p>
                  </a:txBody>
                  <a:tcPr/>
                </a:tc>
                <a:extLst>
                  <a:ext uri="{0D108BD9-81ED-4DB2-BD59-A6C34878D82A}">
                    <a16:rowId xmlns:a16="http://schemas.microsoft.com/office/drawing/2014/main" val="3244186162"/>
                  </a:ext>
                </a:extLst>
              </a:tr>
              <a:tr h="370840">
                <a:tc>
                  <a:txBody>
                    <a:bodyPr/>
                    <a:lstStyle/>
                    <a:p>
                      <a:r>
                        <a:rPr lang="en-US" dirty="0"/>
                        <a:t>buffer	</a:t>
                      </a:r>
                    </a:p>
                  </a:txBody>
                  <a:tcPr/>
                </a:tc>
                <a:tc>
                  <a:txBody>
                    <a:bodyPr/>
                    <a:lstStyle/>
                    <a:p>
                      <a:r>
                        <a:rPr lang="en-US" dirty="0"/>
                        <a:t>To handle binary data</a:t>
                      </a:r>
                      <a:endParaRPr lang="en-IN" dirty="0"/>
                    </a:p>
                  </a:txBody>
                  <a:tcPr/>
                </a:tc>
                <a:extLst>
                  <a:ext uri="{0D108BD9-81ED-4DB2-BD59-A6C34878D82A}">
                    <a16:rowId xmlns:a16="http://schemas.microsoft.com/office/drawing/2014/main" val="2217392000"/>
                  </a:ext>
                </a:extLst>
              </a:tr>
              <a:tr h="370840">
                <a:tc>
                  <a:txBody>
                    <a:bodyPr/>
                    <a:lstStyle/>
                    <a:p>
                      <a:r>
                        <a:rPr lang="en-US" dirty="0" err="1"/>
                        <a:t>child_process</a:t>
                      </a:r>
                      <a:endParaRPr lang="en-IN" dirty="0"/>
                    </a:p>
                  </a:txBody>
                  <a:tcPr/>
                </a:tc>
                <a:tc>
                  <a:txBody>
                    <a:bodyPr/>
                    <a:lstStyle/>
                    <a:p>
                      <a:r>
                        <a:rPr lang="en-US" dirty="0"/>
                        <a:t>To run a child process</a:t>
                      </a:r>
                      <a:endParaRPr lang="en-IN" dirty="0"/>
                    </a:p>
                  </a:txBody>
                  <a:tcPr/>
                </a:tc>
                <a:extLst>
                  <a:ext uri="{0D108BD9-81ED-4DB2-BD59-A6C34878D82A}">
                    <a16:rowId xmlns:a16="http://schemas.microsoft.com/office/drawing/2014/main" val="3005115396"/>
                  </a:ext>
                </a:extLst>
              </a:tr>
              <a:tr h="370840">
                <a:tc>
                  <a:txBody>
                    <a:bodyPr/>
                    <a:lstStyle/>
                    <a:p>
                      <a:r>
                        <a:rPr lang="en-US" dirty="0"/>
                        <a:t>cluster</a:t>
                      </a:r>
                      <a:endParaRPr lang="en-IN" dirty="0"/>
                    </a:p>
                  </a:txBody>
                  <a:tcPr/>
                </a:tc>
                <a:tc>
                  <a:txBody>
                    <a:bodyPr/>
                    <a:lstStyle/>
                    <a:p>
                      <a:r>
                        <a:rPr lang="en-US" dirty="0"/>
                        <a:t>To split a single Node process into multiple processes</a:t>
                      </a:r>
                      <a:endParaRPr lang="en-IN" dirty="0"/>
                    </a:p>
                  </a:txBody>
                  <a:tcPr/>
                </a:tc>
                <a:extLst>
                  <a:ext uri="{0D108BD9-81ED-4DB2-BD59-A6C34878D82A}">
                    <a16:rowId xmlns:a16="http://schemas.microsoft.com/office/drawing/2014/main" val="4260233862"/>
                  </a:ext>
                </a:extLst>
              </a:tr>
              <a:tr h="370840">
                <a:tc>
                  <a:txBody>
                    <a:bodyPr/>
                    <a:lstStyle/>
                    <a:p>
                      <a:r>
                        <a:rPr lang="en-US" dirty="0"/>
                        <a:t>crypto</a:t>
                      </a:r>
                      <a:endParaRPr lang="en-IN" dirty="0"/>
                    </a:p>
                  </a:txBody>
                  <a:tcPr/>
                </a:tc>
                <a:tc>
                  <a:txBody>
                    <a:bodyPr/>
                    <a:lstStyle/>
                    <a:p>
                      <a:r>
                        <a:rPr lang="en-US" dirty="0"/>
                        <a:t>To handle OpenSSL cryptographic functions</a:t>
                      </a:r>
                      <a:endParaRPr lang="en-IN" dirty="0"/>
                    </a:p>
                  </a:txBody>
                  <a:tcPr/>
                </a:tc>
                <a:extLst>
                  <a:ext uri="{0D108BD9-81ED-4DB2-BD59-A6C34878D82A}">
                    <a16:rowId xmlns:a16="http://schemas.microsoft.com/office/drawing/2014/main" val="427871825"/>
                  </a:ext>
                </a:extLst>
              </a:tr>
              <a:tr h="370840">
                <a:tc>
                  <a:txBody>
                    <a:bodyPr/>
                    <a:lstStyle/>
                    <a:p>
                      <a:r>
                        <a:rPr lang="en-US" err="1"/>
                        <a:t>dgram</a:t>
                      </a:r>
                      <a:endParaRPr lang="en-IN"/>
                    </a:p>
                  </a:txBody>
                  <a:tcPr/>
                </a:tc>
                <a:tc>
                  <a:txBody>
                    <a:bodyPr/>
                    <a:lstStyle/>
                    <a:p>
                      <a:r>
                        <a:rPr lang="en-US"/>
                        <a:t>Provides implementation of UDP datagram sockets</a:t>
                      </a:r>
                      <a:endParaRPr lang="en-IN"/>
                    </a:p>
                  </a:txBody>
                  <a:tcPr/>
                </a:tc>
                <a:extLst>
                  <a:ext uri="{0D108BD9-81ED-4DB2-BD59-A6C34878D82A}">
                    <a16:rowId xmlns:a16="http://schemas.microsoft.com/office/drawing/2014/main" val="4197609999"/>
                  </a:ext>
                </a:extLst>
              </a:tr>
              <a:tr h="370840">
                <a:tc>
                  <a:txBody>
                    <a:bodyPr/>
                    <a:lstStyle/>
                    <a:p>
                      <a:r>
                        <a:rPr lang="en-US" err="1"/>
                        <a:t>dns</a:t>
                      </a:r>
                      <a:endParaRPr lang="en-I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To do DNS lookups and name resolution functions</a:t>
                      </a:r>
                    </a:p>
                  </a:txBody>
                  <a:tcPr/>
                </a:tc>
                <a:extLst>
                  <a:ext uri="{0D108BD9-81ED-4DB2-BD59-A6C34878D82A}">
                    <a16:rowId xmlns:a16="http://schemas.microsoft.com/office/drawing/2014/main" val="231891183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events</a:t>
                      </a:r>
                    </a:p>
                  </a:txBody>
                  <a:tcPr/>
                </a:tc>
                <a:tc>
                  <a:txBody>
                    <a:bodyPr/>
                    <a:lstStyle/>
                    <a:p>
                      <a:r>
                        <a:rPr lang="en-US"/>
                        <a:t>To create and handle events</a:t>
                      </a:r>
                      <a:endParaRPr lang="en-IN"/>
                    </a:p>
                  </a:txBody>
                  <a:tcPr/>
                </a:tc>
                <a:extLst>
                  <a:ext uri="{0D108BD9-81ED-4DB2-BD59-A6C34878D82A}">
                    <a16:rowId xmlns:a16="http://schemas.microsoft.com/office/drawing/2014/main" val="735181670"/>
                  </a:ext>
                </a:extLst>
              </a:tr>
              <a:tr h="370840">
                <a:tc>
                  <a:txBody>
                    <a:bodyPr/>
                    <a:lstStyle/>
                    <a:p>
                      <a:r>
                        <a:rPr lang="en-US"/>
                        <a:t>fs</a:t>
                      </a:r>
                      <a:endParaRPr lang="en-IN"/>
                    </a:p>
                  </a:txBody>
                  <a:tcPr/>
                </a:tc>
                <a:tc>
                  <a:txBody>
                    <a:bodyPr/>
                    <a:lstStyle/>
                    <a:p>
                      <a:r>
                        <a:rPr lang="en-US" dirty="0"/>
                        <a:t>To handle the file system</a:t>
                      </a:r>
                      <a:endParaRPr lang="en-IN" dirty="0"/>
                    </a:p>
                  </a:txBody>
                  <a:tcPr/>
                </a:tc>
                <a:extLst>
                  <a:ext uri="{0D108BD9-81ED-4DB2-BD59-A6C34878D82A}">
                    <a16:rowId xmlns:a16="http://schemas.microsoft.com/office/drawing/2014/main" val="3711859163"/>
                  </a:ext>
                </a:extLst>
              </a:tr>
              <a:tr h="370840">
                <a:tc>
                  <a:txBody>
                    <a:bodyPr/>
                    <a:lstStyle/>
                    <a:p>
                      <a:r>
                        <a:rPr lang="en-US"/>
                        <a:t>http</a:t>
                      </a:r>
                      <a:endParaRPr lang="en-IN"/>
                    </a:p>
                  </a:txBody>
                  <a:tcPr/>
                </a:tc>
                <a:tc>
                  <a:txBody>
                    <a:bodyPr/>
                    <a:lstStyle/>
                    <a:p>
                      <a:r>
                        <a:rPr lang="en-US"/>
                        <a:t>To make Node.js act as an HTTP server</a:t>
                      </a:r>
                      <a:endParaRPr lang="en-IN"/>
                    </a:p>
                  </a:txBody>
                  <a:tcPr/>
                </a:tc>
                <a:extLst>
                  <a:ext uri="{0D108BD9-81ED-4DB2-BD59-A6C34878D82A}">
                    <a16:rowId xmlns:a16="http://schemas.microsoft.com/office/drawing/2014/main" val="4288109882"/>
                  </a:ext>
                </a:extLst>
              </a:tr>
              <a:tr h="370840">
                <a:tc>
                  <a:txBody>
                    <a:bodyPr/>
                    <a:lstStyle/>
                    <a:p>
                      <a:r>
                        <a:rPr lang="en-US"/>
                        <a:t>https</a:t>
                      </a:r>
                      <a:endParaRPr lang="en-I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make Node.js act as an HTTPS server.</a:t>
                      </a:r>
                    </a:p>
                  </a:txBody>
                  <a:tcPr/>
                </a:tc>
                <a:extLst>
                  <a:ext uri="{0D108BD9-81ED-4DB2-BD59-A6C34878D82A}">
                    <a16:rowId xmlns:a16="http://schemas.microsoft.com/office/drawing/2014/main" val="3431212329"/>
                  </a:ext>
                </a:extLst>
              </a:tr>
            </a:tbl>
          </a:graphicData>
        </a:graphic>
      </p:graphicFrame>
    </p:spTree>
    <p:extLst>
      <p:ext uri="{BB962C8B-B14F-4D97-AF65-F5344CB8AC3E}">
        <p14:creationId xmlns:p14="http://schemas.microsoft.com/office/powerpoint/2010/main" val="29371490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F1BCF-8158-4C4C-835B-E94291A161A0}"/>
              </a:ext>
            </a:extLst>
          </p:cNvPr>
          <p:cNvSpPr>
            <a:spLocks noGrp="1"/>
          </p:cNvSpPr>
          <p:nvPr>
            <p:ph type="title"/>
          </p:nvPr>
        </p:nvSpPr>
        <p:spPr/>
        <p:txBody>
          <a:bodyPr/>
          <a:lstStyle/>
          <a:p>
            <a:r>
              <a:rPr lang="en-IN"/>
              <a:t>Built In Modules Continued</a:t>
            </a:r>
          </a:p>
        </p:txBody>
      </p:sp>
      <p:graphicFrame>
        <p:nvGraphicFramePr>
          <p:cNvPr id="4" name="Table 4">
            <a:extLst>
              <a:ext uri="{FF2B5EF4-FFF2-40B4-BE49-F238E27FC236}">
                <a16:creationId xmlns:a16="http://schemas.microsoft.com/office/drawing/2014/main" id="{2817CFC1-7044-46E8-9590-EAB52A71F8A7}"/>
              </a:ext>
            </a:extLst>
          </p:cNvPr>
          <p:cNvGraphicFramePr>
            <a:graphicFrameLocks noGrp="1"/>
          </p:cNvGraphicFramePr>
          <p:nvPr>
            <p:ph idx="1"/>
          </p:nvPr>
        </p:nvGraphicFramePr>
        <p:xfrm>
          <a:off x="838200" y="1825625"/>
          <a:ext cx="10515600" cy="4450080"/>
        </p:xfrm>
        <a:graphic>
          <a:graphicData uri="http://schemas.openxmlformats.org/drawingml/2006/table">
            <a:tbl>
              <a:tblPr firstRow="1" bandRow="1">
                <a:tableStyleId>{5C22544A-7EE6-4342-B048-85BDC9FD1C3A}</a:tableStyleId>
              </a:tblPr>
              <a:tblGrid>
                <a:gridCol w="1992549">
                  <a:extLst>
                    <a:ext uri="{9D8B030D-6E8A-4147-A177-3AD203B41FA5}">
                      <a16:colId xmlns:a16="http://schemas.microsoft.com/office/drawing/2014/main" val="4278503096"/>
                    </a:ext>
                  </a:extLst>
                </a:gridCol>
                <a:gridCol w="8523051">
                  <a:extLst>
                    <a:ext uri="{9D8B030D-6E8A-4147-A177-3AD203B41FA5}">
                      <a16:colId xmlns:a16="http://schemas.microsoft.com/office/drawing/2014/main" val="3540505246"/>
                    </a:ext>
                  </a:extLst>
                </a:gridCol>
              </a:tblGrid>
              <a:tr h="370840">
                <a:tc>
                  <a:txBody>
                    <a:bodyPr/>
                    <a:lstStyle/>
                    <a:p>
                      <a:r>
                        <a:rPr lang="en-IN"/>
                        <a:t>Module</a:t>
                      </a:r>
                    </a:p>
                  </a:txBody>
                  <a:tcPr/>
                </a:tc>
                <a:tc>
                  <a:txBody>
                    <a:bodyPr/>
                    <a:lstStyle/>
                    <a:p>
                      <a:r>
                        <a:rPr lang="en-IN"/>
                        <a:t>Description</a:t>
                      </a:r>
                    </a:p>
                  </a:txBody>
                  <a:tcPr/>
                </a:tc>
                <a:extLst>
                  <a:ext uri="{0D108BD9-81ED-4DB2-BD59-A6C34878D82A}">
                    <a16:rowId xmlns:a16="http://schemas.microsoft.com/office/drawing/2014/main" val="3310972552"/>
                  </a:ext>
                </a:extLst>
              </a:tr>
              <a:tr h="370840">
                <a:tc>
                  <a:txBody>
                    <a:bodyPr/>
                    <a:lstStyle/>
                    <a:p>
                      <a:r>
                        <a:rPr lang="en-US"/>
                        <a:t>net</a:t>
                      </a:r>
                    </a:p>
                  </a:txBody>
                  <a:tcPr/>
                </a:tc>
                <a:tc>
                  <a:txBody>
                    <a:bodyPr/>
                    <a:lstStyle/>
                    <a:p>
                      <a:r>
                        <a:rPr lang="en-US"/>
                        <a:t>To create servers and clients</a:t>
                      </a:r>
                      <a:endParaRPr lang="en-IN"/>
                    </a:p>
                  </a:txBody>
                  <a:tcPr/>
                </a:tc>
                <a:extLst>
                  <a:ext uri="{0D108BD9-81ED-4DB2-BD59-A6C34878D82A}">
                    <a16:rowId xmlns:a16="http://schemas.microsoft.com/office/drawing/2014/main" val="3244186162"/>
                  </a:ext>
                </a:extLst>
              </a:tr>
              <a:tr h="370840">
                <a:tc>
                  <a:txBody>
                    <a:bodyPr/>
                    <a:lstStyle/>
                    <a:p>
                      <a:r>
                        <a:rPr lang="en-US" err="1"/>
                        <a:t>os</a:t>
                      </a:r>
                      <a:endParaRPr lang="en-US"/>
                    </a:p>
                  </a:txBody>
                  <a:tcPr/>
                </a:tc>
                <a:tc>
                  <a:txBody>
                    <a:bodyPr/>
                    <a:lstStyle/>
                    <a:p>
                      <a:r>
                        <a:rPr lang="en-US"/>
                        <a:t>Provides information about the operation system</a:t>
                      </a:r>
                      <a:endParaRPr lang="en-IN"/>
                    </a:p>
                  </a:txBody>
                  <a:tcPr/>
                </a:tc>
                <a:extLst>
                  <a:ext uri="{0D108BD9-81ED-4DB2-BD59-A6C34878D82A}">
                    <a16:rowId xmlns:a16="http://schemas.microsoft.com/office/drawing/2014/main" val="2217392000"/>
                  </a:ext>
                </a:extLst>
              </a:tr>
              <a:tr h="370840">
                <a:tc>
                  <a:txBody>
                    <a:bodyPr/>
                    <a:lstStyle/>
                    <a:p>
                      <a:r>
                        <a:rPr lang="en-US"/>
                        <a:t>path</a:t>
                      </a:r>
                      <a:endParaRPr lang="en-IN"/>
                    </a:p>
                  </a:txBody>
                  <a:tcPr/>
                </a:tc>
                <a:tc>
                  <a:txBody>
                    <a:bodyPr/>
                    <a:lstStyle/>
                    <a:p>
                      <a:r>
                        <a:rPr lang="en-US"/>
                        <a:t>To handle file paths</a:t>
                      </a:r>
                      <a:endParaRPr lang="en-IN"/>
                    </a:p>
                  </a:txBody>
                  <a:tcPr/>
                </a:tc>
                <a:extLst>
                  <a:ext uri="{0D108BD9-81ED-4DB2-BD59-A6C34878D82A}">
                    <a16:rowId xmlns:a16="http://schemas.microsoft.com/office/drawing/2014/main" val="3005115396"/>
                  </a:ext>
                </a:extLst>
              </a:tr>
              <a:tr h="370840">
                <a:tc>
                  <a:txBody>
                    <a:bodyPr/>
                    <a:lstStyle/>
                    <a:p>
                      <a:r>
                        <a:rPr lang="en-US" err="1"/>
                        <a:t>querystring</a:t>
                      </a:r>
                      <a:endParaRPr lang="en-IN"/>
                    </a:p>
                  </a:txBody>
                  <a:tcPr/>
                </a:tc>
                <a:tc>
                  <a:txBody>
                    <a:bodyPr/>
                    <a:lstStyle/>
                    <a:p>
                      <a:r>
                        <a:rPr lang="en-US"/>
                        <a:t>To handle URL query strings</a:t>
                      </a:r>
                      <a:endParaRPr lang="en-IN"/>
                    </a:p>
                  </a:txBody>
                  <a:tcPr/>
                </a:tc>
                <a:extLst>
                  <a:ext uri="{0D108BD9-81ED-4DB2-BD59-A6C34878D82A}">
                    <a16:rowId xmlns:a16="http://schemas.microsoft.com/office/drawing/2014/main" val="4260233862"/>
                  </a:ext>
                </a:extLst>
              </a:tr>
              <a:tr h="370840">
                <a:tc>
                  <a:txBody>
                    <a:bodyPr/>
                    <a:lstStyle/>
                    <a:p>
                      <a:r>
                        <a:rPr lang="en-US" dirty="0" err="1"/>
                        <a:t>readline</a:t>
                      </a:r>
                      <a:endParaRPr lang="en-IN" dirty="0"/>
                    </a:p>
                  </a:txBody>
                  <a:tcPr/>
                </a:tc>
                <a:tc>
                  <a:txBody>
                    <a:bodyPr/>
                    <a:lstStyle/>
                    <a:p>
                      <a:r>
                        <a:rPr lang="en-US" dirty="0"/>
                        <a:t>To handle readable streams one line at the time</a:t>
                      </a:r>
                      <a:endParaRPr lang="en-IN" dirty="0"/>
                    </a:p>
                  </a:txBody>
                  <a:tcPr/>
                </a:tc>
                <a:extLst>
                  <a:ext uri="{0D108BD9-81ED-4DB2-BD59-A6C34878D82A}">
                    <a16:rowId xmlns:a16="http://schemas.microsoft.com/office/drawing/2014/main" val="427871825"/>
                  </a:ext>
                </a:extLst>
              </a:tr>
              <a:tr h="370840">
                <a:tc>
                  <a:txBody>
                    <a:bodyPr/>
                    <a:lstStyle/>
                    <a:p>
                      <a:r>
                        <a:rPr lang="en-US"/>
                        <a:t>stream</a:t>
                      </a:r>
                      <a:endParaRPr lang="en-IN"/>
                    </a:p>
                  </a:txBody>
                  <a:tcPr/>
                </a:tc>
                <a:tc>
                  <a:txBody>
                    <a:bodyPr/>
                    <a:lstStyle/>
                    <a:p>
                      <a:r>
                        <a:rPr lang="en-US"/>
                        <a:t>To handle streaming data</a:t>
                      </a:r>
                      <a:endParaRPr lang="en-IN"/>
                    </a:p>
                  </a:txBody>
                  <a:tcPr/>
                </a:tc>
                <a:extLst>
                  <a:ext uri="{0D108BD9-81ED-4DB2-BD59-A6C34878D82A}">
                    <a16:rowId xmlns:a16="http://schemas.microsoft.com/office/drawing/2014/main" val="4197609999"/>
                  </a:ext>
                </a:extLst>
              </a:tr>
              <a:tr h="370840">
                <a:tc>
                  <a:txBody>
                    <a:bodyPr/>
                    <a:lstStyle/>
                    <a:p>
                      <a:r>
                        <a:rPr lang="en-US" err="1"/>
                        <a:t>string_decoder</a:t>
                      </a:r>
                      <a:endParaRPr lang="en-I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To decode buffer objects into strings</a:t>
                      </a:r>
                    </a:p>
                  </a:txBody>
                  <a:tcPr/>
                </a:tc>
                <a:extLst>
                  <a:ext uri="{0D108BD9-81ED-4DB2-BD59-A6C34878D82A}">
                    <a16:rowId xmlns:a16="http://schemas.microsoft.com/office/drawing/2014/main" val="231891183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timers</a:t>
                      </a:r>
                    </a:p>
                  </a:txBody>
                  <a:tcPr/>
                </a:tc>
                <a:tc>
                  <a:txBody>
                    <a:bodyPr/>
                    <a:lstStyle/>
                    <a:p>
                      <a:r>
                        <a:rPr lang="en-US"/>
                        <a:t>To execute a function after a given number of milliseconds</a:t>
                      </a:r>
                      <a:endParaRPr lang="en-IN"/>
                    </a:p>
                  </a:txBody>
                  <a:tcPr/>
                </a:tc>
                <a:extLst>
                  <a:ext uri="{0D108BD9-81ED-4DB2-BD59-A6C34878D82A}">
                    <a16:rowId xmlns:a16="http://schemas.microsoft.com/office/drawing/2014/main" val="735181670"/>
                  </a:ext>
                </a:extLst>
              </a:tr>
              <a:tr h="370840">
                <a:tc>
                  <a:txBody>
                    <a:bodyPr/>
                    <a:lstStyle/>
                    <a:p>
                      <a:r>
                        <a:rPr lang="en-US" err="1"/>
                        <a:t>tls</a:t>
                      </a:r>
                      <a:endParaRPr lang="en-IN"/>
                    </a:p>
                  </a:txBody>
                  <a:tcPr/>
                </a:tc>
                <a:tc>
                  <a:txBody>
                    <a:bodyPr/>
                    <a:lstStyle/>
                    <a:p>
                      <a:r>
                        <a:rPr lang="en-US"/>
                        <a:t>To implement TLS and SSL protocols</a:t>
                      </a:r>
                      <a:endParaRPr lang="en-IN"/>
                    </a:p>
                  </a:txBody>
                  <a:tcPr/>
                </a:tc>
                <a:extLst>
                  <a:ext uri="{0D108BD9-81ED-4DB2-BD59-A6C34878D82A}">
                    <a16:rowId xmlns:a16="http://schemas.microsoft.com/office/drawing/2014/main" val="3711859163"/>
                  </a:ext>
                </a:extLst>
              </a:tr>
              <a:tr h="370840">
                <a:tc>
                  <a:txBody>
                    <a:bodyPr/>
                    <a:lstStyle/>
                    <a:p>
                      <a:r>
                        <a:rPr lang="en-US" err="1"/>
                        <a:t>tty</a:t>
                      </a:r>
                      <a:endParaRPr lang="en-IN"/>
                    </a:p>
                  </a:txBody>
                  <a:tcPr/>
                </a:tc>
                <a:tc>
                  <a:txBody>
                    <a:bodyPr/>
                    <a:lstStyle/>
                    <a:p>
                      <a:r>
                        <a:rPr lang="en-US"/>
                        <a:t>Provides classes used by a text terminal</a:t>
                      </a:r>
                      <a:endParaRPr lang="en-IN"/>
                    </a:p>
                  </a:txBody>
                  <a:tcPr/>
                </a:tc>
                <a:extLst>
                  <a:ext uri="{0D108BD9-81ED-4DB2-BD59-A6C34878D82A}">
                    <a16:rowId xmlns:a16="http://schemas.microsoft.com/office/drawing/2014/main" val="4288109882"/>
                  </a:ext>
                </a:extLst>
              </a:tr>
              <a:tr h="370840">
                <a:tc>
                  <a:txBody>
                    <a:bodyPr/>
                    <a:lstStyle/>
                    <a:p>
                      <a:r>
                        <a:rPr lang="en-US" err="1"/>
                        <a:t>url</a:t>
                      </a:r>
                      <a:endParaRPr lang="en-I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parse URL strings</a:t>
                      </a:r>
                    </a:p>
                  </a:txBody>
                  <a:tcPr/>
                </a:tc>
                <a:extLst>
                  <a:ext uri="{0D108BD9-81ED-4DB2-BD59-A6C34878D82A}">
                    <a16:rowId xmlns:a16="http://schemas.microsoft.com/office/drawing/2014/main" val="3431212329"/>
                  </a:ext>
                </a:extLst>
              </a:tr>
            </a:tbl>
          </a:graphicData>
        </a:graphic>
      </p:graphicFrame>
    </p:spTree>
    <p:extLst>
      <p:ext uri="{BB962C8B-B14F-4D97-AF65-F5344CB8AC3E}">
        <p14:creationId xmlns:p14="http://schemas.microsoft.com/office/powerpoint/2010/main" val="36400201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F1BCF-8158-4C4C-835B-E94291A161A0}"/>
              </a:ext>
            </a:extLst>
          </p:cNvPr>
          <p:cNvSpPr>
            <a:spLocks noGrp="1"/>
          </p:cNvSpPr>
          <p:nvPr>
            <p:ph type="title"/>
          </p:nvPr>
        </p:nvSpPr>
        <p:spPr/>
        <p:txBody>
          <a:bodyPr/>
          <a:lstStyle/>
          <a:p>
            <a:r>
              <a:rPr lang="en-IN"/>
              <a:t>Built In Modules Continued</a:t>
            </a:r>
          </a:p>
        </p:txBody>
      </p:sp>
      <p:graphicFrame>
        <p:nvGraphicFramePr>
          <p:cNvPr id="4" name="Table 4">
            <a:extLst>
              <a:ext uri="{FF2B5EF4-FFF2-40B4-BE49-F238E27FC236}">
                <a16:creationId xmlns:a16="http://schemas.microsoft.com/office/drawing/2014/main" id="{2817CFC1-7044-46E8-9590-EAB52A71F8A7}"/>
              </a:ext>
            </a:extLst>
          </p:cNvPr>
          <p:cNvGraphicFramePr>
            <a:graphicFrameLocks noGrp="1"/>
          </p:cNvGraphicFramePr>
          <p:nvPr>
            <p:ph idx="1"/>
          </p:nvPr>
        </p:nvGraphicFramePr>
        <p:xfrm>
          <a:off x="838200" y="1825625"/>
          <a:ext cx="10515600" cy="1854200"/>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4278503096"/>
                    </a:ext>
                  </a:extLst>
                </a:gridCol>
                <a:gridCol w="8382000">
                  <a:extLst>
                    <a:ext uri="{9D8B030D-6E8A-4147-A177-3AD203B41FA5}">
                      <a16:colId xmlns:a16="http://schemas.microsoft.com/office/drawing/2014/main" val="3540505246"/>
                    </a:ext>
                  </a:extLst>
                </a:gridCol>
              </a:tblGrid>
              <a:tr h="370840">
                <a:tc>
                  <a:txBody>
                    <a:bodyPr/>
                    <a:lstStyle/>
                    <a:p>
                      <a:r>
                        <a:rPr lang="en-IN"/>
                        <a:t>Module</a:t>
                      </a:r>
                    </a:p>
                  </a:txBody>
                  <a:tcPr/>
                </a:tc>
                <a:tc>
                  <a:txBody>
                    <a:bodyPr/>
                    <a:lstStyle/>
                    <a:p>
                      <a:r>
                        <a:rPr lang="en-IN"/>
                        <a:t>Description</a:t>
                      </a:r>
                    </a:p>
                  </a:txBody>
                  <a:tcPr/>
                </a:tc>
                <a:extLst>
                  <a:ext uri="{0D108BD9-81ED-4DB2-BD59-A6C34878D82A}">
                    <a16:rowId xmlns:a16="http://schemas.microsoft.com/office/drawing/2014/main" val="3310972552"/>
                  </a:ext>
                </a:extLst>
              </a:tr>
              <a:tr h="370840">
                <a:tc>
                  <a:txBody>
                    <a:bodyPr/>
                    <a:lstStyle/>
                    <a:p>
                      <a:r>
                        <a:rPr lang="en-US"/>
                        <a:t>util		</a:t>
                      </a:r>
                    </a:p>
                  </a:txBody>
                  <a:tcPr/>
                </a:tc>
                <a:tc>
                  <a:txBody>
                    <a:bodyPr/>
                    <a:lstStyle/>
                    <a:p>
                      <a:r>
                        <a:rPr lang="en-US"/>
                        <a:t>To access utility functions</a:t>
                      </a:r>
                      <a:endParaRPr lang="en-IN"/>
                    </a:p>
                  </a:txBody>
                  <a:tcPr/>
                </a:tc>
                <a:extLst>
                  <a:ext uri="{0D108BD9-81ED-4DB2-BD59-A6C34878D82A}">
                    <a16:rowId xmlns:a16="http://schemas.microsoft.com/office/drawing/2014/main" val="3244186162"/>
                  </a:ext>
                </a:extLst>
              </a:tr>
              <a:tr h="370840">
                <a:tc>
                  <a:txBody>
                    <a:bodyPr/>
                    <a:lstStyle/>
                    <a:p>
                      <a:r>
                        <a:rPr lang="en-US"/>
                        <a:t>v8</a:t>
                      </a:r>
                    </a:p>
                  </a:txBody>
                  <a:tcPr/>
                </a:tc>
                <a:tc>
                  <a:txBody>
                    <a:bodyPr/>
                    <a:lstStyle/>
                    <a:p>
                      <a:r>
                        <a:rPr lang="en-US"/>
                        <a:t>To access information about V8 (the JavaScript engine)</a:t>
                      </a:r>
                      <a:endParaRPr lang="en-IN"/>
                    </a:p>
                  </a:txBody>
                  <a:tcPr/>
                </a:tc>
                <a:extLst>
                  <a:ext uri="{0D108BD9-81ED-4DB2-BD59-A6C34878D82A}">
                    <a16:rowId xmlns:a16="http://schemas.microsoft.com/office/drawing/2014/main" val="2217392000"/>
                  </a:ext>
                </a:extLst>
              </a:tr>
              <a:tr h="370840">
                <a:tc>
                  <a:txBody>
                    <a:bodyPr/>
                    <a:lstStyle/>
                    <a:p>
                      <a:r>
                        <a:rPr lang="en-US" err="1"/>
                        <a:t>vm</a:t>
                      </a:r>
                      <a:endParaRPr lang="en-IN"/>
                    </a:p>
                  </a:txBody>
                  <a:tcPr/>
                </a:tc>
                <a:tc>
                  <a:txBody>
                    <a:bodyPr/>
                    <a:lstStyle/>
                    <a:p>
                      <a:r>
                        <a:rPr lang="en-US"/>
                        <a:t>To compile JavaScript code in a virtual machine</a:t>
                      </a:r>
                    </a:p>
                  </a:txBody>
                  <a:tcPr/>
                </a:tc>
                <a:extLst>
                  <a:ext uri="{0D108BD9-81ED-4DB2-BD59-A6C34878D82A}">
                    <a16:rowId xmlns:a16="http://schemas.microsoft.com/office/drawing/2014/main" val="3005115396"/>
                  </a:ext>
                </a:extLst>
              </a:tr>
              <a:tr h="370840">
                <a:tc>
                  <a:txBody>
                    <a:bodyPr/>
                    <a:lstStyle/>
                    <a:p>
                      <a:r>
                        <a:rPr lang="en-US" err="1"/>
                        <a:t>zlib</a:t>
                      </a:r>
                      <a:endParaRPr lang="en-IN"/>
                    </a:p>
                  </a:txBody>
                  <a:tcPr/>
                </a:tc>
                <a:tc>
                  <a:txBody>
                    <a:bodyPr/>
                    <a:lstStyle/>
                    <a:p>
                      <a:r>
                        <a:rPr lang="en-US"/>
                        <a:t>To compress or decompress files</a:t>
                      </a:r>
                      <a:endParaRPr lang="en-IN"/>
                    </a:p>
                  </a:txBody>
                  <a:tcPr/>
                </a:tc>
                <a:extLst>
                  <a:ext uri="{0D108BD9-81ED-4DB2-BD59-A6C34878D82A}">
                    <a16:rowId xmlns:a16="http://schemas.microsoft.com/office/drawing/2014/main" val="4260233862"/>
                  </a:ext>
                </a:extLst>
              </a:tr>
            </a:tbl>
          </a:graphicData>
        </a:graphic>
      </p:graphicFrame>
    </p:spTree>
    <p:extLst>
      <p:ext uri="{BB962C8B-B14F-4D97-AF65-F5344CB8AC3E}">
        <p14:creationId xmlns:p14="http://schemas.microsoft.com/office/powerpoint/2010/main" val="39367444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A4AD9CB-50FE-9232-228E-C9EFCEB7CEAF}"/>
              </a:ext>
            </a:extLst>
          </p:cNvPr>
          <p:cNvSpPr/>
          <p:nvPr/>
        </p:nvSpPr>
        <p:spPr>
          <a:xfrm>
            <a:off x="244682" y="152400"/>
            <a:ext cx="2076450" cy="381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t>require(</a:t>
            </a:r>
            <a:r>
              <a:rPr lang="en-IN" sz="1400" dirty="0" err="1"/>
              <a:t>ModuleName</a:t>
            </a:r>
            <a:r>
              <a:rPr lang="en-IN" sz="1400" dirty="0"/>
              <a:t>)</a:t>
            </a:r>
          </a:p>
        </p:txBody>
      </p:sp>
      <p:sp>
        <p:nvSpPr>
          <p:cNvPr id="18" name="Rectangle 17">
            <a:extLst>
              <a:ext uri="{FF2B5EF4-FFF2-40B4-BE49-F238E27FC236}">
                <a16:creationId xmlns:a16="http://schemas.microsoft.com/office/drawing/2014/main" id="{629689E8-9DC6-1994-5183-EC560B4E47A2}"/>
              </a:ext>
            </a:extLst>
          </p:cNvPr>
          <p:cNvSpPr/>
          <p:nvPr/>
        </p:nvSpPr>
        <p:spPr>
          <a:xfrm>
            <a:off x="2819029" y="152400"/>
            <a:ext cx="3590925" cy="381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t>Module Loader will search in built-in modules</a:t>
            </a:r>
          </a:p>
        </p:txBody>
      </p:sp>
      <p:cxnSp>
        <p:nvCxnSpPr>
          <p:cNvPr id="19" name="Straight Arrow Connector 18">
            <a:extLst>
              <a:ext uri="{FF2B5EF4-FFF2-40B4-BE49-F238E27FC236}">
                <a16:creationId xmlns:a16="http://schemas.microsoft.com/office/drawing/2014/main" id="{C509F6EB-E0AE-30F5-0C3A-03D769C1244F}"/>
              </a:ext>
            </a:extLst>
          </p:cNvPr>
          <p:cNvCxnSpPr>
            <a:cxnSpLocks/>
          </p:cNvCxnSpPr>
          <p:nvPr/>
        </p:nvCxnSpPr>
        <p:spPr>
          <a:xfrm>
            <a:off x="2321132" y="342900"/>
            <a:ext cx="497897" cy="0"/>
          </a:xfrm>
          <a:prstGeom prst="straightConnector1">
            <a:avLst/>
          </a:prstGeom>
          <a:ln w="28575">
            <a:solidFill>
              <a:srgbClr val="0070C0"/>
            </a:solidFill>
            <a:tailEnd type="triangle"/>
          </a:ln>
        </p:spPr>
        <p:style>
          <a:lnRef idx="3">
            <a:schemeClr val="accent2"/>
          </a:lnRef>
          <a:fillRef idx="0">
            <a:schemeClr val="accent2"/>
          </a:fillRef>
          <a:effectRef idx="2">
            <a:schemeClr val="accent2"/>
          </a:effectRef>
          <a:fontRef idx="minor">
            <a:schemeClr val="tx1"/>
          </a:fontRef>
        </p:style>
      </p:cxnSp>
      <p:cxnSp>
        <p:nvCxnSpPr>
          <p:cNvPr id="20" name="Straight Arrow Connector 19">
            <a:extLst>
              <a:ext uri="{FF2B5EF4-FFF2-40B4-BE49-F238E27FC236}">
                <a16:creationId xmlns:a16="http://schemas.microsoft.com/office/drawing/2014/main" id="{05AD1E6F-5F69-4468-2F8F-1A4812B3A631}"/>
              </a:ext>
            </a:extLst>
          </p:cNvPr>
          <p:cNvCxnSpPr>
            <a:cxnSpLocks/>
            <a:endCxn id="21" idx="0"/>
          </p:cNvCxnSpPr>
          <p:nvPr/>
        </p:nvCxnSpPr>
        <p:spPr>
          <a:xfrm flipH="1">
            <a:off x="1498518" y="533400"/>
            <a:ext cx="3115974" cy="636032"/>
          </a:xfrm>
          <a:prstGeom prst="straightConnector1">
            <a:avLst/>
          </a:prstGeom>
          <a:ln w="28575">
            <a:solidFill>
              <a:srgbClr val="00B050"/>
            </a:solidFill>
            <a:tailEnd type="triangle"/>
          </a:ln>
        </p:spPr>
        <p:style>
          <a:lnRef idx="3">
            <a:schemeClr val="accent2"/>
          </a:lnRef>
          <a:fillRef idx="0">
            <a:schemeClr val="accent2"/>
          </a:fillRef>
          <a:effectRef idx="2">
            <a:schemeClr val="accent2"/>
          </a:effectRef>
          <a:fontRef idx="minor">
            <a:schemeClr val="tx1"/>
          </a:fontRef>
        </p:style>
      </p:cxnSp>
      <p:sp>
        <p:nvSpPr>
          <p:cNvPr id="21" name="Rectangle 20">
            <a:extLst>
              <a:ext uri="{FF2B5EF4-FFF2-40B4-BE49-F238E27FC236}">
                <a16:creationId xmlns:a16="http://schemas.microsoft.com/office/drawing/2014/main" id="{8D8F3E6B-5A07-26FE-AC3B-7AD247BC1E8F}"/>
              </a:ext>
            </a:extLst>
          </p:cNvPr>
          <p:cNvSpPr/>
          <p:nvPr/>
        </p:nvSpPr>
        <p:spPr>
          <a:xfrm>
            <a:off x="178007" y="1169432"/>
            <a:ext cx="2641022" cy="381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t>Load the module on the memory</a:t>
            </a:r>
          </a:p>
        </p:txBody>
      </p:sp>
      <p:sp>
        <p:nvSpPr>
          <p:cNvPr id="22" name="TextBox 21">
            <a:extLst>
              <a:ext uri="{FF2B5EF4-FFF2-40B4-BE49-F238E27FC236}">
                <a16:creationId xmlns:a16="http://schemas.microsoft.com/office/drawing/2014/main" id="{7EA9353A-D0D7-364B-A8A1-BA4F0E4F8EF5}"/>
              </a:ext>
            </a:extLst>
          </p:cNvPr>
          <p:cNvSpPr txBox="1"/>
          <p:nvPr/>
        </p:nvSpPr>
        <p:spPr>
          <a:xfrm>
            <a:off x="2545769" y="586860"/>
            <a:ext cx="296876" cy="369332"/>
          </a:xfrm>
          <a:prstGeom prst="rect">
            <a:avLst/>
          </a:prstGeom>
          <a:noFill/>
        </p:spPr>
        <p:txBody>
          <a:bodyPr wrap="square" rtlCol="0">
            <a:spAutoFit/>
          </a:bodyPr>
          <a:lstStyle/>
          <a:p>
            <a:r>
              <a:rPr lang="en-IN" dirty="0"/>
              <a:t>Y</a:t>
            </a:r>
          </a:p>
        </p:txBody>
      </p:sp>
      <p:cxnSp>
        <p:nvCxnSpPr>
          <p:cNvPr id="23" name="Straight Arrow Connector 22">
            <a:extLst>
              <a:ext uri="{FF2B5EF4-FFF2-40B4-BE49-F238E27FC236}">
                <a16:creationId xmlns:a16="http://schemas.microsoft.com/office/drawing/2014/main" id="{8851E36F-B8E5-7C52-39C9-B3D070738391}"/>
              </a:ext>
            </a:extLst>
          </p:cNvPr>
          <p:cNvCxnSpPr/>
          <p:nvPr/>
        </p:nvCxnSpPr>
        <p:spPr>
          <a:xfrm>
            <a:off x="6409954" y="342900"/>
            <a:ext cx="583368" cy="1875"/>
          </a:xfrm>
          <a:prstGeom prst="straightConnector1">
            <a:avLst/>
          </a:prstGeom>
          <a:ln w="28575">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4" name="TextBox 23">
            <a:extLst>
              <a:ext uri="{FF2B5EF4-FFF2-40B4-BE49-F238E27FC236}">
                <a16:creationId xmlns:a16="http://schemas.microsoft.com/office/drawing/2014/main" id="{F1EA6E0E-1787-7A72-FF7A-4BA9A028D5E4}"/>
              </a:ext>
            </a:extLst>
          </p:cNvPr>
          <p:cNvSpPr txBox="1"/>
          <p:nvPr/>
        </p:nvSpPr>
        <p:spPr>
          <a:xfrm>
            <a:off x="6534765" y="-26432"/>
            <a:ext cx="333746" cy="369332"/>
          </a:xfrm>
          <a:prstGeom prst="rect">
            <a:avLst/>
          </a:prstGeom>
          <a:noFill/>
        </p:spPr>
        <p:txBody>
          <a:bodyPr wrap="none" rtlCol="0">
            <a:spAutoFit/>
          </a:bodyPr>
          <a:lstStyle/>
          <a:p>
            <a:r>
              <a:rPr lang="en-IN" dirty="0"/>
              <a:t>N</a:t>
            </a:r>
          </a:p>
        </p:txBody>
      </p:sp>
      <p:sp>
        <p:nvSpPr>
          <p:cNvPr id="25" name="Rectangle 24">
            <a:extLst>
              <a:ext uri="{FF2B5EF4-FFF2-40B4-BE49-F238E27FC236}">
                <a16:creationId xmlns:a16="http://schemas.microsoft.com/office/drawing/2014/main" id="{6A5C215E-2085-11A7-302A-6A319811D385}"/>
              </a:ext>
            </a:extLst>
          </p:cNvPr>
          <p:cNvSpPr/>
          <p:nvPr/>
        </p:nvSpPr>
        <p:spPr>
          <a:xfrm>
            <a:off x="6993322" y="74250"/>
            <a:ext cx="3590925" cy="5410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t>Module Loader will search inside </a:t>
            </a:r>
            <a:r>
              <a:rPr lang="en-IN" sz="1400" dirty="0" err="1"/>
              <a:t>node_modules</a:t>
            </a:r>
            <a:r>
              <a:rPr lang="en-IN" sz="1400" dirty="0"/>
              <a:t> folder of your application</a:t>
            </a:r>
          </a:p>
        </p:txBody>
      </p:sp>
      <p:cxnSp>
        <p:nvCxnSpPr>
          <p:cNvPr id="26" name="Connector: Elbow 25">
            <a:extLst>
              <a:ext uri="{FF2B5EF4-FFF2-40B4-BE49-F238E27FC236}">
                <a16:creationId xmlns:a16="http://schemas.microsoft.com/office/drawing/2014/main" id="{62203DAC-27D2-6769-11B8-0670EED3A6BA}"/>
              </a:ext>
            </a:extLst>
          </p:cNvPr>
          <p:cNvCxnSpPr/>
          <p:nvPr/>
        </p:nvCxnSpPr>
        <p:spPr>
          <a:xfrm>
            <a:off x="10584247" y="344775"/>
            <a:ext cx="428756" cy="664875"/>
          </a:xfrm>
          <a:prstGeom prst="bentConnector2">
            <a:avLst/>
          </a:prstGeom>
          <a:ln w="28575">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7" name="TextBox 26">
            <a:extLst>
              <a:ext uri="{FF2B5EF4-FFF2-40B4-BE49-F238E27FC236}">
                <a16:creationId xmlns:a16="http://schemas.microsoft.com/office/drawing/2014/main" id="{6F5EA997-821C-B80A-6A2B-220D5978107C}"/>
              </a:ext>
            </a:extLst>
          </p:cNvPr>
          <p:cNvSpPr txBox="1"/>
          <p:nvPr/>
        </p:nvSpPr>
        <p:spPr>
          <a:xfrm>
            <a:off x="11013003" y="81929"/>
            <a:ext cx="333746" cy="369332"/>
          </a:xfrm>
          <a:prstGeom prst="rect">
            <a:avLst/>
          </a:prstGeom>
          <a:noFill/>
        </p:spPr>
        <p:txBody>
          <a:bodyPr wrap="none" rtlCol="0">
            <a:spAutoFit/>
          </a:bodyPr>
          <a:lstStyle/>
          <a:p>
            <a:r>
              <a:rPr lang="en-IN" dirty="0"/>
              <a:t>N</a:t>
            </a:r>
          </a:p>
        </p:txBody>
      </p:sp>
      <p:sp>
        <p:nvSpPr>
          <p:cNvPr id="28" name="Rectangle 27">
            <a:extLst>
              <a:ext uri="{FF2B5EF4-FFF2-40B4-BE49-F238E27FC236}">
                <a16:creationId xmlns:a16="http://schemas.microsoft.com/office/drawing/2014/main" id="{3133526C-DBD8-9F60-BFFB-FAC08E78523B}"/>
              </a:ext>
            </a:extLst>
          </p:cNvPr>
          <p:cNvSpPr/>
          <p:nvPr/>
        </p:nvSpPr>
        <p:spPr>
          <a:xfrm>
            <a:off x="10074790" y="1009650"/>
            <a:ext cx="1876426" cy="381000"/>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sz="1400" b="1" dirty="0"/>
              <a:t>Error Loading Module</a:t>
            </a:r>
          </a:p>
        </p:txBody>
      </p:sp>
      <p:sp>
        <p:nvSpPr>
          <p:cNvPr id="29" name="Rectangle 28">
            <a:extLst>
              <a:ext uri="{FF2B5EF4-FFF2-40B4-BE49-F238E27FC236}">
                <a16:creationId xmlns:a16="http://schemas.microsoft.com/office/drawing/2014/main" id="{C422484A-2436-67F0-03EA-651CD0145176}"/>
              </a:ext>
            </a:extLst>
          </p:cNvPr>
          <p:cNvSpPr/>
          <p:nvPr/>
        </p:nvSpPr>
        <p:spPr>
          <a:xfrm>
            <a:off x="3829050" y="1009650"/>
            <a:ext cx="4533900" cy="381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t>Module Loader will search for a file inside </a:t>
            </a:r>
            <a:r>
              <a:rPr lang="en-IN" sz="1400" dirty="0" err="1"/>
              <a:t>node_modules</a:t>
            </a:r>
            <a:endParaRPr lang="en-IN" sz="1400" dirty="0"/>
          </a:p>
        </p:txBody>
      </p:sp>
      <p:cxnSp>
        <p:nvCxnSpPr>
          <p:cNvPr id="30" name="Straight Arrow Connector 29">
            <a:extLst>
              <a:ext uri="{FF2B5EF4-FFF2-40B4-BE49-F238E27FC236}">
                <a16:creationId xmlns:a16="http://schemas.microsoft.com/office/drawing/2014/main" id="{5E330E66-B5AD-5D43-7EAC-AFF8DBCF1DA9}"/>
              </a:ext>
            </a:extLst>
          </p:cNvPr>
          <p:cNvCxnSpPr>
            <a:endCxn id="29" idx="3"/>
          </p:cNvCxnSpPr>
          <p:nvPr/>
        </p:nvCxnSpPr>
        <p:spPr>
          <a:xfrm flipH="1">
            <a:off x="8362950" y="615300"/>
            <a:ext cx="425835" cy="584850"/>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D6D35C1-709D-1BDF-28C7-277A9B7786BD}"/>
              </a:ext>
            </a:extLst>
          </p:cNvPr>
          <p:cNvSpPr/>
          <p:nvPr/>
        </p:nvSpPr>
        <p:spPr>
          <a:xfrm>
            <a:off x="715361" y="1954172"/>
            <a:ext cx="3505200" cy="381000"/>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IN" sz="1400" dirty="0"/>
              <a:t>Load and cache the file on the memory</a:t>
            </a:r>
          </a:p>
        </p:txBody>
      </p:sp>
      <p:cxnSp>
        <p:nvCxnSpPr>
          <p:cNvPr id="32" name="Straight Arrow Connector 31">
            <a:extLst>
              <a:ext uri="{FF2B5EF4-FFF2-40B4-BE49-F238E27FC236}">
                <a16:creationId xmlns:a16="http://schemas.microsoft.com/office/drawing/2014/main" id="{C2ADA358-EA7D-3D0F-2E89-B0D5D1ADFEA6}"/>
              </a:ext>
            </a:extLst>
          </p:cNvPr>
          <p:cNvCxnSpPr>
            <a:cxnSpLocks/>
            <a:endCxn id="31" idx="0"/>
          </p:cNvCxnSpPr>
          <p:nvPr/>
        </p:nvCxnSpPr>
        <p:spPr>
          <a:xfrm flipH="1">
            <a:off x="2467961" y="1382672"/>
            <a:ext cx="3590925" cy="571500"/>
          </a:xfrm>
          <a:prstGeom prst="straightConnector1">
            <a:avLst/>
          </a:prstGeom>
          <a:ln w="28575">
            <a:solidFill>
              <a:srgbClr val="00B050"/>
            </a:solidFill>
            <a:tailEnd type="triangle"/>
          </a:ln>
        </p:spPr>
        <p:style>
          <a:lnRef idx="3">
            <a:schemeClr val="accent2"/>
          </a:lnRef>
          <a:fillRef idx="0">
            <a:schemeClr val="accent2"/>
          </a:fillRef>
          <a:effectRef idx="2">
            <a:schemeClr val="accent2"/>
          </a:effectRef>
          <a:fontRef idx="minor">
            <a:schemeClr val="tx1"/>
          </a:fontRef>
        </p:style>
      </p:cxnSp>
      <p:sp>
        <p:nvSpPr>
          <p:cNvPr id="33" name="TextBox 20">
            <a:extLst>
              <a:ext uri="{FF2B5EF4-FFF2-40B4-BE49-F238E27FC236}">
                <a16:creationId xmlns:a16="http://schemas.microsoft.com/office/drawing/2014/main" id="{19B1F35F-CA8C-2940-5827-24F9719CAD2A}"/>
              </a:ext>
            </a:extLst>
          </p:cNvPr>
          <p:cNvSpPr txBox="1"/>
          <p:nvPr/>
        </p:nvSpPr>
        <p:spPr>
          <a:xfrm>
            <a:off x="2982311" y="1496972"/>
            <a:ext cx="29687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t>Y</a:t>
            </a:r>
          </a:p>
        </p:txBody>
      </p:sp>
      <p:sp>
        <p:nvSpPr>
          <p:cNvPr id="34" name="Rectangle 33">
            <a:extLst>
              <a:ext uri="{FF2B5EF4-FFF2-40B4-BE49-F238E27FC236}">
                <a16:creationId xmlns:a16="http://schemas.microsoft.com/office/drawing/2014/main" id="{454FB388-A579-02BE-24E1-06806408C0AE}"/>
              </a:ext>
            </a:extLst>
          </p:cNvPr>
          <p:cNvSpPr/>
          <p:nvPr/>
        </p:nvSpPr>
        <p:spPr>
          <a:xfrm>
            <a:off x="6868511" y="1954172"/>
            <a:ext cx="4533900" cy="381000"/>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IN" sz="1400" dirty="0"/>
              <a:t>Module Loader will search for a folder inside </a:t>
            </a:r>
            <a:r>
              <a:rPr lang="en-IN" sz="1400" dirty="0" err="1"/>
              <a:t>node_modules</a:t>
            </a:r>
            <a:endParaRPr lang="en-IN" sz="1400" dirty="0"/>
          </a:p>
        </p:txBody>
      </p:sp>
      <p:cxnSp>
        <p:nvCxnSpPr>
          <p:cNvPr id="35" name="Straight Arrow Connector 34">
            <a:extLst>
              <a:ext uri="{FF2B5EF4-FFF2-40B4-BE49-F238E27FC236}">
                <a16:creationId xmlns:a16="http://schemas.microsoft.com/office/drawing/2014/main" id="{646692C5-0F5A-B428-49C3-CD7D29700074}"/>
              </a:ext>
            </a:extLst>
          </p:cNvPr>
          <p:cNvCxnSpPr>
            <a:cxnSpLocks/>
            <a:endCxn id="34" idx="0"/>
          </p:cNvCxnSpPr>
          <p:nvPr/>
        </p:nvCxnSpPr>
        <p:spPr>
          <a:xfrm>
            <a:off x="6058886" y="1382672"/>
            <a:ext cx="3076575" cy="571500"/>
          </a:xfrm>
          <a:prstGeom prst="straightConnector1">
            <a:avLst/>
          </a:prstGeom>
          <a:ln w="28575">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36" name="TextBox 23">
            <a:extLst>
              <a:ext uri="{FF2B5EF4-FFF2-40B4-BE49-F238E27FC236}">
                <a16:creationId xmlns:a16="http://schemas.microsoft.com/office/drawing/2014/main" id="{F1409578-599D-BD0C-557E-10C512EF9F63}"/>
              </a:ext>
            </a:extLst>
          </p:cNvPr>
          <p:cNvSpPr txBox="1"/>
          <p:nvPr/>
        </p:nvSpPr>
        <p:spPr>
          <a:xfrm>
            <a:off x="8260762" y="1496972"/>
            <a:ext cx="33374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t>N</a:t>
            </a:r>
          </a:p>
        </p:txBody>
      </p:sp>
      <p:sp>
        <p:nvSpPr>
          <p:cNvPr id="37" name="Rectangle 36">
            <a:extLst>
              <a:ext uri="{FF2B5EF4-FFF2-40B4-BE49-F238E27FC236}">
                <a16:creationId xmlns:a16="http://schemas.microsoft.com/office/drawing/2014/main" id="{F6017C0C-BE6D-431F-4677-1538B43BB1BC}"/>
              </a:ext>
            </a:extLst>
          </p:cNvPr>
          <p:cNvSpPr/>
          <p:nvPr/>
        </p:nvSpPr>
        <p:spPr>
          <a:xfrm>
            <a:off x="9858374" y="3183472"/>
            <a:ext cx="1876426" cy="381000"/>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IN" sz="1400" b="1" dirty="0"/>
              <a:t>Error Loading Module</a:t>
            </a:r>
          </a:p>
        </p:txBody>
      </p:sp>
      <p:cxnSp>
        <p:nvCxnSpPr>
          <p:cNvPr id="38" name="Straight Arrow Connector 37">
            <a:extLst>
              <a:ext uri="{FF2B5EF4-FFF2-40B4-BE49-F238E27FC236}">
                <a16:creationId xmlns:a16="http://schemas.microsoft.com/office/drawing/2014/main" id="{3E665CEB-F4A7-1AD1-2F58-150D34B6E9EA}"/>
              </a:ext>
            </a:extLst>
          </p:cNvPr>
          <p:cNvCxnSpPr>
            <a:cxnSpLocks/>
            <a:endCxn id="37" idx="0"/>
          </p:cNvCxnSpPr>
          <p:nvPr/>
        </p:nvCxnSpPr>
        <p:spPr>
          <a:xfrm>
            <a:off x="9172575" y="2326222"/>
            <a:ext cx="1624012" cy="857250"/>
          </a:xfrm>
          <a:prstGeom prst="straightConnector1">
            <a:avLst/>
          </a:prstGeom>
          <a:ln w="28575">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39" name="TextBox 38">
            <a:extLst>
              <a:ext uri="{FF2B5EF4-FFF2-40B4-BE49-F238E27FC236}">
                <a16:creationId xmlns:a16="http://schemas.microsoft.com/office/drawing/2014/main" id="{9E677467-853D-4430-B406-CAA813431AB9}"/>
              </a:ext>
            </a:extLst>
          </p:cNvPr>
          <p:cNvSpPr txBox="1"/>
          <p:nvPr/>
        </p:nvSpPr>
        <p:spPr>
          <a:xfrm>
            <a:off x="10250501" y="2570181"/>
            <a:ext cx="333746" cy="369332"/>
          </a:xfrm>
          <a:prstGeom prst="rect">
            <a:avLst/>
          </a:prstGeom>
          <a:noFill/>
        </p:spPr>
        <p:txBody>
          <a:bodyPr wrap="none" rtlCol="0">
            <a:spAutoFit/>
          </a:bodyPr>
          <a:lstStyle/>
          <a:p>
            <a:r>
              <a:rPr lang="en-IN" dirty="0"/>
              <a:t>N</a:t>
            </a:r>
          </a:p>
        </p:txBody>
      </p:sp>
      <p:cxnSp>
        <p:nvCxnSpPr>
          <p:cNvPr id="40" name="Straight Arrow Connector 39">
            <a:extLst>
              <a:ext uri="{FF2B5EF4-FFF2-40B4-BE49-F238E27FC236}">
                <a16:creationId xmlns:a16="http://schemas.microsoft.com/office/drawing/2014/main" id="{53E8A390-0795-66A3-F7D3-7F249586F474}"/>
              </a:ext>
            </a:extLst>
          </p:cNvPr>
          <p:cNvCxnSpPr>
            <a:cxnSpLocks/>
          </p:cNvCxnSpPr>
          <p:nvPr/>
        </p:nvCxnSpPr>
        <p:spPr>
          <a:xfrm flipH="1">
            <a:off x="6948486" y="2326222"/>
            <a:ext cx="2224089" cy="857250"/>
          </a:xfrm>
          <a:prstGeom prst="straightConnector1">
            <a:avLst/>
          </a:prstGeom>
          <a:ln w="28575">
            <a:solidFill>
              <a:srgbClr val="00B050"/>
            </a:solidFill>
            <a:tailEnd type="triangle"/>
          </a:ln>
        </p:spPr>
        <p:style>
          <a:lnRef idx="3">
            <a:schemeClr val="accent2"/>
          </a:lnRef>
          <a:fillRef idx="0">
            <a:schemeClr val="accent2"/>
          </a:fillRef>
          <a:effectRef idx="2">
            <a:schemeClr val="accent2"/>
          </a:effectRef>
          <a:fontRef idx="minor">
            <a:schemeClr val="tx1"/>
          </a:fontRef>
        </p:style>
      </p:cxnSp>
      <p:sp>
        <p:nvSpPr>
          <p:cNvPr id="41" name="TextBox 40">
            <a:extLst>
              <a:ext uri="{FF2B5EF4-FFF2-40B4-BE49-F238E27FC236}">
                <a16:creationId xmlns:a16="http://schemas.microsoft.com/office/drawing/2014/main" id="{CA6070CE-AE70-F1C0-3CCF-1206CED7C7D3}"/>
              </a:ext>
            </a:extLst>
          </p:cNvPr>
          <p:cNvSpPr txBox="1"/>
          <p:nvPr/>
        </p:nvSpPr>
        <p:spPr>
          <a:xfrm>
            <a:off x="7485849" y="2570181"/>
            <a:ext cx="296876" cy="369332"/>
          </a:xfrm>
          <a:prstGeom prst="rect">
            <a:avLst/>
          </a:prstGeom>
          <a:noFill/>
        </p:spPr>
        <p:txBody>
          <a:bodyPr wrap="none" rtlCol="0">
            <a:spAutoFit/>
          </a:bodyPr>
          <a:lstStyle/>
          <a:p>
            <a:r>
              <a:rPr lang="en-IN" dirty="0"/>
              <a:t>Y</a:t>
            </a:r>
          </a:p>
        </p:txBody>
      </p:sp>
      <p:sp>
        <p:nvSpPr>
          <p:cNvPr id="42" name="Rectangle 41">
            <a:extLst>
              <a:ext uri="{FF2B5EF4-FFF2-40B4-BE49-F238E27FC236}">
                <a16:creationId xmlns:a16="http://schemas.microsoft.com/office/drawing/2014/main" id="{4BAAD219-4A89-4D0D-F50B-21026E2334D1}"/>
              </a:ext>
            </a:extLst>
          </p:cNvPr>
          <p:cNvSpPr/>
          <p:nvPr/>
        </p:nvSpPr>
        <p:spPr>
          <a:xfrm>
            <a:off x="4681536" y="3183472"/>
            <a:ext cx="4533900" cy="381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t>Search inside folder, file with the name ‘</a:t>
            </a:r>
            <a:r>
              <a:rPr lang="en-IN" sz="1400" dirty="0" err="1"/>
              <a:t>package.json</a:t>
            </a:r>
            <a:r>
              <a:rPr lang="en-IN" sz="1400" dirty="0"/>
              <a:t>’</a:t>
            </a:r>
          </a:p>
        </p:txBody>
      </p:sp>
      <p:sp>
        <p:nvSpPr>
          <p:cNvPr id="43" name="Rectangle 42">
            <a:extLst>
              <a:ext uri="{FF2B5EF4-FFF2-40B4-BE49-F238E27FC236}">
                <a16:creationId xmlns:a16="http://schemas.microsoft.com/office/drawing/2014/main" id="{07425236-09A5-3634-B384-0645C4527276}"/>
              </a:ext>
            </a:extLst>
          </p:cNvPr>
          <p:cNvSpPr/>
          <p:nvPr/>
        </p:nvSpPr>
        <p:spPr>
          <a:xfrm>
            <a:off x="5608623" y="4177763"/>
            <a:ext cx="3754452" cy="381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t>Search inside folder, file with the name ‘index.js’</a:t>
            </a:r>
          </a:p>
        </p:txBody>
      </p:sp>
      <p:cxnSp>
        <p:nvCxnSpPr>
          <p:cNvPr id="44" name="Straight Arrow Connector 43">
            <a:extLst>
              <a:ext uri="{FF2B5EF4-FFF2-40B4-BE49-F238E27FC236}">
                <a16:creationId xmlns:a16="http://schemas.microsoft.com/office/drawing/2014/main" id="{522F2FE7-37BA-BF38-A538-AC496E0B947E}"/>
              </a:ext>
            </a:extLst>
          </p:cNvPr>
          <p:cNvCxnSpPr>
            <a:cxnSpLocks/>
            <a:endCxn id="43" idx="0"/>
          </p:cNvCxnSpPr>
          <p:nvPr/>
        </p:nvCxnSpPr>
        <p:spPr>
          <a:xfrm>
            <a:off x="6948486" y="3564472"/>
            <a:ext cx="537363" cy="613291"/>
          </a:xfrm>
          <a:prstGeom prst="straightConnector1">
            <a:avLst/>
          </a:prstGeom>
          <a:ln w="28575">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45" name="TextBox 44">
            <a:extLst>
              <a:ext uri="{FF2B5EF4-FFF2-40B4-BE49-F238E27FC236}">
                <a16:creationId xmlns:a16="http://schemas.microsoft.com/office/drawing/2014/main" id="{848CE721-8F5A-DA94-2F24-6FC1E7E59C9F}"/>
              </a:ext>
            </a:extLst>
          </p:cNvPr>
          <p:cNvSpPr txBox="1"/>
          <p:nvPr/>
        </p:nvSpPr>
        <p:spPr>
          <a:xfrm>
            <a:off x="7300541" y="3686451"/>
            <a:ext cx="333746" cy="369332"/>
          </a:xfrm>
          <a:prstGeom prst="rect">
            <a:avLst/>
          </a:prstGeom>
          <a:noFill/>
        </p:spPr>
        <p:txBody>
          <a:bodyPr wrap="none" rtlCol="0">
            <a:spAutoFit/>
          </a:bodyPr>
          <a:lstStyle/>
          <a:p>
            <a:r>
              <a:rPr lang="en-IN" dirty="0"/>
              <a:t>N</a:t>
            </a:r>
          </a:p>
        </p:txBody>
      </p:sp>
      <p:cxnSp>
        <p:nvCxnSpPr>
          <p:cNvPr id="46" name="Connector: Elbow 45">
            <a:extLst>
              <a:ext uri="{FF2B5EF4-FFF2-40B4-BE49-F238E27FC236}">
                <a16:creationId xmlns:a16="http://schemas.microsoft.com/office/drawing/2014/main" id="{8E2903E5-9114-DA52-B546-E81E5967D41F}"/>
              </a:ext>
            </a:extLst>
          </p:cNvPr>
          <p:cNvCxnSpPr/>
          <p:nvPr/>
        </p:nvCxnSpPr>
        <p:spPr>
          <a:xfrm flipV="1">
            <a:off x="9363075" y="3564472"/>
            <a:ext cx="1433512" cy="803791"/>
          </a:xfrm>
          <a:prstGeom prst="bentConnector2">
            <a:avLst/>
          </a:prstGeom>
          <a:ln w="28575">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47" name="TextBox 46">
            <a:extLst>
              <a:ext uri="{FF2B5EF4-FFF2-40B4-BE49-F238E27FC236}">
                <a16:creationId xmlns:a16="http://schemas.microsoft.com/office/drawing/2014/main" id="{F7E87E2A-471B-F0D3-AD52-A10B4CB7B9A0}"/>
              </a:ext>
            </a:extLst>
          </p:cNvPr>
          <p:cNvSpPr txBox="1"/>
          <p:nvPr/>
        </p:nvSpPr>
        <p:spPr>
          <a:xfrm>
            <a:off x="9893723" y="4002622"/>
            <a:ext cx="333746" cy="369332"/>
          </a:xfrm>
          <a:prstGeom prst="rect">
            <a:avLst/>
          </a:prstGeom>
          <a:noFill/>
        </p:spPr>
        <p:txBody>
          <a:bodyPr wrap="none" rtlCol="0">
            <a:spAutoFit/>
          </a:bodyPr>
          <a:lstStyle/>
          <a:p>
            <a:r>
              <a:rPr lang="en-IN" dirty="0"/>
              <a:t>N</a:t>
            </a:r>
          </a:p>
        </p:txBody>
      </p:sp>
      <p:sp>
        <p:nvSpPr>
          <p:cNvPr id="48" name="Rectangle 47">
            <a:extLst>
              <a:ext uri="{FF2B5EF4-FFF2-40B4-BE49-F238E27FC236}">
                <a16:creationId xmlns:a16="http://schemas.microsoft.com/office/drawing/2014/main" id="{8B095A50-BA5E-A234-6437-1880884BDDCC}"/>
              </a:ext>
            </a:extLst>
          </p:cNvPr>
          <p:cNvSpPr/>
          <p:nvPr/>
        </p:nvSpPr>
        <p:spPr>
          <a:xfrm>
            <a:off x="1142199" y="4170083"/>
            <a:ext cx="3754452" cy="381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t>In ‘</a:t>
            </a:r>
            <a:r>
              <a:rPr lang="en-IN" sz="1400" dirty="0" err="1"/>
              <a:t>package.json</a:t>
            </a:r>
            <a:r>
              <a:rPr lang="en-IN" sz="1400" dirty="0"/>
              <a:t>’, read ‘main’ key</a:t>
            </a:r>
          </a:p>
        </p:txBody>
      </p:sp>
      <p:cxnSp>
        <p:nvCxnSpPr>
          <p:cNvPr id="49" name="Straight Arrow Connector 48">
            <a:extLst>
              <a:ext uri="{FF2B5EF4-FFF2-40B4-BE49-F238E27FC236}">
                <a16:creationId xmlns:a16="http://schemas.microsoft.com/office/drawing/2014/main" id="{2BD3F3FF-9F8D-A7B1-5996-09B77EE3755B}"/>
              </a:ext>
            </a:extLst>
          </p:cNvPr>
          <p:cNvCxnSpPr>
            <a:cxnSpLocks/>
            <a:endCxn id="48" idx="0"/>
          </p:cNvCxnSpPr>
          <p:nvPr/>
        </p:nvCxnSpPr>
        <p:spPr>
          <a:xfrm flipH="1">
            <a:off x="3019425" y="3564472"/>
            <a:ext cx="3929061" cy="605611"/>
          </a:xfrm>
          <a:prstGeom prst="straightConnector1">
            <a:avLst/>
          </a:prstGeom>
          <a:ln w="28575">
            <a:solidFill>
              <a:srgbClr val="00B050"/>
            </a:solidFill>
            <a:tailEnd type="triangle"/>
          </a:ln>
        </p:spPr>
        <p:style>
          <a:lnRef idx="3">
            <a:schemeClr val="accent2"/>
          </a:lnRef>
          <a:fillRef idx="0">
            <a:schemeClr val="accent2"/>
          </a:fillRef>
          <a:effectRef idx="2">
            <a:schemeClr val="accent2"/>
          </a:effectRef>
          <a:fontRef idx="minor">
            <a:schemeClr val="tx1"/>
          </a:fontRef>
        </p:style>
      </p:cxnSp>
      <p:sp>
        <p:nvSpPr>
          <p:cNvPr id="50" name="TextBox 49">
            <a:extLst>
              <a:ext uri="{FF2B5EF4-FFF2-40B4-BE49-F238E27FC236}">
                <a16:creationId xmlns:a16="http://schemas.microsoft.com/office/drawing/2014/main" id="{5D765519-0211-820F-A9AD-6CCA82299B95}"/>
              </a:ext>
            </a:extLst>
          </p:cNvPr>
          <p:cNvSpPr txBox="1"/>
          <p:nvPr/>
        </p:nvSpPr>
        <p:spPr>
          <a:xfrm>
            <a:off x="4291812" y="3595190"/>
            <a:ext cx="296876" cy="369332"/>
          </a:xfrm>
          <a:prstGeom prst="rect">
            <a:avLst/>
          </a:prstGeom>
          <a:noFill/>
        </p:spPr>
        <p:txBody>
          <a:bodyPr wrap="none" rtlCol="0">
            <a:spAutoFit/>
          </a:bodyPr>
          <a:lstStyle/>
          <a:p>
            <a:r>
              <a:rPr lang="en-IN" dirty="0"/>
              <a:t>Y</a:t>
            </a:r>
          </a:p>
        </p:txBody>
      </p:sp>
      <p:cxnSp>
        <p:nvCxnSpPr>
          <p:cNvPr id="51" name="Connector: Elbow 50">
            <a:extLst>
              <a:ext uri="{FF2B5EF4-FFF2-40B4-BE49-F238E27FC236}">
                <a16:creationId xmlns:a16="http://schemas.microsoft.com/office/drawing/2014/main" id="{5E84591B-D2A0-757C-5CD6-CD55D3DE995C}"/>
              </a:ext>
            </a:extLst>
          </p:cNvPr>
          <p:cNvCxnSpPr/>
          <p:nvPr/>
        </p:nvCxnSpPr>
        <p:spPr>
          <a:xfrm rot="16200000" flipH="1">
            <a:off x="5248797" y="2321711"/>
            <a:ext cx="7680" cy="4466424"/>
          </a:xfrm>
          <a:prstGeom prst="bentConnector3">
            <a:avLst>
              <a:gd name="adj1" fmla="val 3076563"/>
            </a:avLst>
          </a:prstGeom>
          <a:ln w="28575">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52" name="TextBox 51">
            <a:extLst>
              <a:ext uri="{FF2B5EF4-FFF2-40B4-BE49-F238E27FC236}">
                <a16:creationId xmlns:a16="http://schemas.microsoft.com/office/drawing/2014/main" id="{EC07028D-7569-B32F-278A-060F457DB962}"/>
              </a:ext>
            </a:extLst>
          </p:cNvPr>
          <p:cNvSpPr txBox="1"/>
          <p:nvPr/>
        </p:nvSpPr>
        <p:spPr>
          <a:xfrm>
            <a:off x="5119316" y="4450595"/>
            <a:ext cx="333746" cy="369332"/>
          </a:xfrm>
          <a:prstGeom prst="rect">
            <a:avLst/>
          </a:prstGeom>
          <a:noFill/>
        </p:spPr>
        <p:txBody>
          <a:bodyPr wrap="none" rtlCol="0">
            <a:spAutoFit/>
          </a:bodyPr>
          <a:lstStyle/>
          <a:p>
            <a:r>
              <a:rPr lang="en-IN" dirty="0"/>
              <a:t>N</a:t>
            </a:r>
          </a:p>
        </p:txBody>
      </p:sp>
      <p:sp>
        <p:nvSpPr>
          <p:cNvPr id="53" name="Rectangle 52">
            <a:extLst>
              <a:ext uri="{FF2B5EF4-FFF2-40B4-BE49-F238E27FC236}">
                <a16:creationId xmlns:a16="http://schemas.microsoft.com/office/drawing/2014/main" id="{45F5216D-1190-A3E6-BD17-9DCE97B2A82A}"/>
              </a:ext>
            </a:extLst>
          </p:cNvPr>
          <p:cNvSpPr/>
          <p:nvPr/>
        </p:nvSpPr>
        <p:spPr>
          <a:xfrm>
            <a:off x="7830350" y="5553054"/>
            <a:ext cx="3505200" cy="381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t>Load and cache the file on the memory</a:t>
            </a:r>
          </a:p>
        </p:txBody>
      </p:sp>
      <p:cxnSp>
        <p:nvCxnSpPr>
          <p:cNvPr id="54" name="Straight Arrow Connector 53">
            <a:extLst>
              <a:ext uri="{FF2B5EF4-FFF2-40B4-BE49-F238E27FC236}">
                <a16:creationId xmlns:a16="http://schemas.microsoft.com/office/drawing/2014/main" id="{B8D94583-C0B5-C859-AACA-4193D562BB4E}"/>
              </a:ext>
            </a:extLst>
          </p:cNvPr>
          <p:cNvCxnSpPr>
            <a:endCxn id="53" idx="0"/>
          </p:cNvCxnSpPr>
          <p:nvPr/>
        </p:nvCxnSpPr>
        <p:spPr>
          <a:xfrm>
            <a:off x="7485849" y="4558763"/>
            <a:ext cx="2097101" cy="994291"/>
          </a:xfrm>
          <a:prstGeom prst="straightConnector1">
            <a:avLst/>
          </a:prstGeom>
          <a:ln w="28575">
            <a:solidFill>
              <a:srgbClr val="00B050"/>
            </a:solidFill>
            <a:tailEnd type="triangle"/>
          </a:ln>
        </p:spPr>
        <p:style>
          <a:lnRef idx="3">
            <a:schemeClr val="accent2"/>
          </a:lnRef>
          <a:fillRef idx="0">
            <a:schemeClr val="accent2"/>
          </a:fillRef>
          <a:effectRef idx="2">
            <a:schemeClr val="accent2"/>
          </a:effectRef>
          <a:fontRef idx="minor">
            <a:schemeClr val="tx1"/>
          </a:fontRef>
        </p:style>
      </p:cxnSp>
      <p:sp>
        <p:nvSpPr>
          <p:cNvPr id="55" name="TextBox 54">
            <a:extLst>
              <a:ext uri="{FF2B5EF4-FFF2-40B4-BE49-F238E27FC236}">
                <a16:creationId xmlns:a16="http://schemas.microsoft.com/office/drawing/2014/main" id="{B4E01190-8AFB-792B-9C6B-DF27F395FF77}"/>
              </a:ext>
            </a:extLst>
          </p:cNvPr>
          <p:cNvSpPr txBox="1"/>
          <p:nvPr/>
        </p:nvSpPr>
        <p:spPr>
          <a:xfrm>
            <a:off x="8214512" y="4586117"/>
            <a:ext cx="296876" cy="369332"/>
          </a:xfrm>
          <a:prstGeom prst="rect">
            <a:avLst/>
          </a:prstGeom>
          <a:noFill/>
        </p:spPr>
        <p:txBody>
          <a:bodyPr wrap="none" rtlCol="0">
            <a:spAutoFit/>
          </a:bodyPr>
          <a:lstStyle/>
          <a:p>
            <a:r>
              <a:rPr lang="en-IN" dirty="0"/>
              <a:t>Y</a:t>
            </a:r>
          </a:p>
        </p:txBody>
      </p:sp>
      <p:sp>
        <p:nvSpPr>
          <p:cNvPr id="56" name="Rectangle 55">
            <a:extLst>
              <a:ext uri="{FF2B5EF4-FFF2-40B4-BE49-F238E27FC236}">
                <a16:creationId xmlns:a16="http://schemas.microsoft.com/office/drawing/2014/main" id="{F18C3E8A-CF81-233F-5E55-AC4A82913AAB}"/>
              </a:ext>
            </a:extLst>
          </p:cNvPr>
          <p:cNvSpPr/>
          <p:nvPr/>
        </p:nvSpPr>
        <p:spPr>
          <a:xfrm>
            <a:off x="945570" y="5259922"/>
            <a:ext cx="2552700" cy="381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t>Search file mentioned in ‘main’</a:t>
            </a:r>
          </a:p>
        </p:txBody>
      </p:sp>
      <p:cxnSp>
        <p:nvCxnSpPr>
          <p:cNvPr id="57" name="Straight Arrow Connector 56">
            <a:extLst>
              <a:ext uri="{FF2B5EF4-FFF2-40B4-BE49-F238E27FC236}">
                <a16:creationId xmlns:a16="http://schemas.microsoft.com/office/drawing/2014/main" id="{74CB3B4F-74AF-CD33-6426-1F7AD47B8BEB}"/>
              </a:ext>
            </a:extLst>
          </p:cNvPr>
          <p:cNvCxnSpPr>
            <a:cxnSpLocks/>
            <a:endCxn id="56" idx="0"/>
          </p:cNvCxnSpPr>
          <p:nvPr/>
        </p:nvCxnSpPr>
        <p:spPr>
          <a:xfrm flipH="1">
            <a:off x="2221920" y="4551083"/>
            <a:ext cx="797505" cy="708839"/>
          </a:xfrm>
          <a:prstGeom prst="straightConnector1">
            <a:avLst/>
          </a:prstGeom>
          <a:ln w="28575">
            <a:solidFill>
              <a:srgbClr val="00B050"/>
            </a:solidFill>
            <a:tailEnd type="triangle"/>
          </a:ln>
        </p:spPr>
        <p:style>
          <a:lnRef idx="3">
            <a:schemeClr val="accent2"/>
          </a:lnRef>
          <a:fillRef idx="0">
            <a:schemeClr val="accent2"/>
          </a:fillRef>
          <a:effectRef idx="2">
            <a:schemeClr val="accent2"/>
          </a:effectRef>
          <a:fontRef idx="minor">
            <a:schemeClr val="tx1"/>
          </a:fontRef>
        </p:style>
      </p:cxnSp>
      <p:sp>
        <p:nvSpPr>
          <p:cNvPr id="58" name="TextBox 57">
            <a:extLst>
              <a:ext uri="{FF2B5EF4-FFF2-40B4-BE49-F238E27FC236}">
                <a16:creationId xmlns:a16="http://schemas.microsoft.com/office/drawing/2014/main" id="{08606350-29DE-BE6F-1F65-A1AD7BC1DF16}"/>
              </a:ext>
            </a:extLst>
          </p:cNvPr>
          <p:cNvSpPr txBox="1"/>
          <p:nvPr/>
        </p:nvSpPr>
        <p:spPr>
          <a:xfrm>
            <a:off x="2321132" y="4671366"/>
            <a:ext cx="296876" cy="369332"/>
          </a:xfrm>
          <a:prstGeom prst="rect">
            <a:avLst/>
          </a:prstGeom>
          <a:noFill/>
        </p:spPr>
        <p:txBody>
          <a:bodyPr wrap="none" rtlCol="0">
            <a:spAutoFit/>
          </a:bodyPr>
          <a:lstStyle/>
          <a:p>
            <a:r>
              <a:rPr lang="en-IN" dirty="0"/>
              <a:t>Y</a:t>
            </a:r>
          </a:p>
        </p:txBody>
      </p:sp>
      <p:cxnSp>
        <p:nvCxnSpPr>
          <p:cNvPr id="59" name="Connector: Elbow 58">
            <a:extLst>
              <a:ext uri="{FF2B5EF4-FFF2-40B4-BE49-F238E27FC236}">
                <a16:creationId xmlns:a16="http://schemas.microsoft.com/office/drawing/2014/main" id="{69DF69EE-8A32-58A2-C5A2-13064C94FCB9}"/>
              </a:ext>
            </a:extLst>
          </p:cNvPr>
          <p:cNvCxnSpPr/>
          <p:nvPr/>
        </p:nvCxnSpPr>
        <p:spPr>
          <a:xfrm rot="5400000" flipH="1" flipV="1">
            <a:off x="4312804" y="2467878"/>
            <a:ext cx="1082159" cy="5263929"/>
          </a:xfrm>
          <a:prstGeom prst="bentConnector3">
            <a:avLst>
              <a:gd name="adj1" fmla="val -21124"/>
            </a:avLst>
          </a:prstGeom>
          <a:ln w="28575">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60" name="TextBox 59">
            <a:extLst>
              <a:ext uri="{FF2B5EF4-FFF2-40B4-BE49-F238E27FC236}">
                <a16:creationId xmlns:a16="http://schemas.microsoft.com/office/drawing/2014/main" id="{70FB8906-2C1A-6539-5FA9-796304B8B681}"/>
              </a:ext>
            </a:extLst>
          </p:cNvPr>
          <p:cNvSpPr txBox="1"/>
          <p:nvPr/>
        </p:nvSpPr>
        <p:spPr>
          <a:xfrm>
            <a:off x="4514663" y="5539540"/>
            <a:ext cx="333746" cy="369332"/>
          </a:xfrm>
          <a:prstGeom prst="rect">
            <a:avLst/>
          </a:prstGeom>
          <a:noFill/>
        </p:spPr>
        <p:txBody>
          <a:bodyPr wrap="none" rtlCol="0">
            <a:spAutoFit/>
          </a:bodyPr>
          <a:lstStyle/>
          <a:p>
            <a:r>
              <a:rPr lang="en-IN" dirty="0"/>
              <a:t>N</a:t>
            </a:r>
          </a:p>
        </p:txBody>
      </p:sp>
      <p:sp>
        <p:nvSpPr>
          <p:cNvPr id="61" name="Rectangle 60">
            <a:extLst>
              <a:ext uri="{FF2B5EF4-FFF2-40B4-BE49-F238E27FC236}">
                <a16:creationId xmlns:a16="http://schemas.microsoft.com/office/drawing/2014/main" id="{57366CDF-F446-37E9-D666-E0B7F422D81C}"/>
              </a:ext>
            </a:extLst>
          </p:cNvPr>
          <p:cNvSpPr/>
          <p:nvPr/>
        </p:nvSpPr>
        <p:spPr>
          <a:xfrm>
            <a:off x="138912" y="6389706"/>
            <a:ext cx="3309138" cy="381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400" dirty="0"/>
              <a:t>Load and cache the file on the memory</a:t>
            </a:r>
          </a:p>
        </p:txBody>
      </p:sp>
      <p:cxnSp>
        <p:nvCxnSpPr>
          <p:cNvPr id="62" name="Straight Arrow Connector 61">
            <a:extLst>
              <a:ext uri="{FF2B5EF4-FFF2-40B4-BE49-F238E27FC236}">
                <a16:creationId xmlns:a16="http://schemas.microsoft.com/office/drawing/2014/main" id="{EDD8FD90-6CA4-677B-BD1E-FEA87CF4FB54}"/>
              </a:ext>
            </a:extLst>
          </p:cNvPr>
          <p:cNvCxnSpPr>
            <a:cxnSpLocks/>
            <a:endCxn id="61" idx="0"/>
          </p:cNvCxnSpPr>
          <p:nvPr/>
        </p:nvCxnSpPr>
        <p:spPr>
          <a:xfrm flipH="1">
            <a:off x="1793481" y="5640922"/>
            <a:ext cx="428439" cy="748784"/>
          </a:xfrm>
          <a:prstGeom prst="straightConnector1">
            <a:avLst/>
          </a:prstGeom>
          <a:ln w="28575">
            <a:solidFill>
              <a:srgbClr val="00B050"/>
            </a:solidFill>
            <a:tailEnd type="triangle"/>
          </a:ln>
        </p:spPr>
        <p:style>
          <a:lnRef idx="3">
            <a:schemeClr val="accent2"/>
          </a:lnRef>
          <a:fillRef idx="0">
            <a:schemeClr val="accent2"/>
          </a:fillRef>
          <a:effectRef idx="2">
            <a:schemeClr val="accent2"/>
          </a:effectRef>
          <a:fontRef idx="minor">
            <a:schemeClr val="tx1"/>
          </a:fontRef>
        </p:style>
      </p:cxnSp>
      <p:sp>
        <p:nvSpPr>
          <p:cNvPr id="63" name="TextBox 62">
            <a:extLst>
              <a:ext uri="{FF2B5EF4-FFF2-40B4-BE49-F238E27FC236}">
                <a16:creationId xmlns:a16="http://schemas.microsoft.com/office/drawing/2014/main" id="{BFB731CD-8FE8-5AF9-9469-FA496C092FF3}"/>
              </a:ext>
            </a:extLst>
          </p:cNvPr>
          <p:cNvSpPr txBox="1"/>
          <p:nvPr/>
        </p:nvSpPr>
        <p:spPr>
          <a:xfrm>
            <a:off x="1728786" y="5837256"/>
            <a:ext cx="296876" cy="369332"/>
          </a:xfrm>
          <a:prstGeom prst="rect">
            <a:avLst/>
          </a:prstGeom>
          <a:noFill/>
        </p:spPr>
        <p:txBody>
          <a:bodyPr wrap="none" rtlCol="0">
            <a:spAutoFit/>
          </a:bodyPr>
          <a:lstStyle/>
          <a:p>
            <a:r>
              <a:rPr lang="en-IN" dirty="0"/>
              <a:t>Y</a:t>
            </a:r>
          </a:p>
        </p:txBody>
      </p:sp>
      <p:sp>
        <p:nvSpPr>
          <p:cNvPr id="64" name="TextBox 63">
            <a:extLst>
              <a:ext uri="{FF2B5EF4-FFF2-40B4-BE49-F238E27FC236}">
                <a16:creationId xmlns:a16="http://schemas.microsoft.com/office/drawing/2014/main" id="{0393EFAD-D661-C3ED-E786-E9F696C89DD1}"/>
              </a:ext>
            </a:extLst>
          </p:cNvPr>
          <p:cNvSpPr txBox="1"/>
          <p:nvPr/>
        </p:nvSpPr>
        <p:spPr>
          <a:xfrm>
            <a:off x="7340779" y="6265902"/>
            <a:ext cx="3672224" cy="461665"/>
          </a:xfrm>
          <a:prstGeom prst="rect">
            <a:avLst/>
          </a:prstGeom>
          <a:noFill/>
        </p:spPr>
        <p:txBody>
          <a:bodyPr wrap="none" rtlCol="0">
            <a:spAutoFit/>
          </a:bodyPr>
          <a:lstStyle/>
          <a:p>
            <a:r>
              <a:rPr lang="en-IN" sz="2400" dirty="0">
                <a:solidFill>
                  <a:srgbClr val="0070C0"/>
                </a:solidFill>
              </a:rPr>
              <a:t>NODE JS Module Resolution</a:t>
            </a:r>
          </a:p>
        </p:txBody>
      </p:sp>
    </p:spTree>
    <p:extLst>
      <p:ext uri="{BB962C8B-B14F-4D97-AF65-F5344CB8AC3E}">
        <p14:creationId xmlns:p14="http://schemas.microsoft.com/office/powerpoint/2010/main" val="35959860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2D855-B188-4BFD-8CB8-6E1DA27DE2A1}"/>
              </a:ext>
            </a:extLst>
          </p:cNvPr>
          <p:cNvSpPr>
            <a:spLocks noGrp="1"/>
          </p:cNvSpPr>
          <p:nvPr>
            <p:ph type="title"/>
          </p:nvPr>
        </p:nvSpPr>
        <p:spPr/>
        <p:txBody>
          <a:bodyPr/>
          <a:lstStyle/>
          <a:p>
            <a:r>
              <a:rPr lang="en-US" dirty="0" err="1"/>
              <a:t>Readline</a:t>
            </a:r>
            <a:r>
              <a:rPr lang="en-US" dirty="0"/>
              <a:t> Module</a:t>
            </a:r>
          </a:p>
        </p:txBody>
      </p:sp>
      <p:sp>
        <p:nvSpPr>
          <p:cNvPr id="3" name="Content Placeholder 2">
            <a:extLst>
              <a:ext uri="{FF2B5EF4-FFF2-40B4-BE49-F238E27FC236}">
                <a16:creationId xmlns:a16="http://schemas.microsoft.com/office/drawing/2014/main" id="{3AC54A73-CA25-4E44-BBD9-E3A16040D2E1}"/>
              </a:ext>
            </a:extLst>
          </p:cNvPr>
          <p:cNvSpPr>
            <a:spLocks noGrp="1"/>
          </p:cNvSpPr>
          <p:nvPr>
            <p:ph idx="1"/>
          </p:nvPr>
        </p:nvSpPr>
        <p:spPr/>
        <p:txBody>
          <a:bodyPr/>
          <a:lstStyle/>
          <a:p>
            <a:r>
              <a:rPr lang="en-US" dirty="0"/>
              <a:t>The </a:t>
            </a:r>
            <a:r>
              <a:rPr lang="en-US" dirty="0" err="1"/>
              <a:t>readline</a:t>
            </a:r>
            <a:r>
              <a:rPr lang="en-US" dirty="0"/>
              <a:t> module provides an interface for reading data from a Readable stream (such as </a:t>
            </a:r>
            <a:r>
              <a:rPr lang="en-US" dirty="0" err="1"/>
              <a:t>process.stdin</a:t>
            </a:r>
            <a:r>
              <a:rPr lang="en-US" dirty="0"/>
              <a:t>) one line at a time.</a:t>
            </a:r>
          </a:p>
        </p:txBody>
      </p:sp>
    </p:spTree>
    <p:extLst>
      <p:ext uri="{BB962C8B-B14F-4D97-AF65-F5344CB8AC3E}">
        <p14:creationId xmlns:p14="http://schemas.microsoft.com/office/powerpoint/2010/main" val="22138277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C881C-D687-55AA-5914-13139E5DCED2}"/>
              </a:ext>
            </a:extLst>
          </p:cNvPr>
          <p:cNvSpPr>
            <a:spLocks noGrp="1"/>
          </p:cNvSpPr>
          <p:nvPr>
            <p:ph type="title"/>
          </p:nvPr>
        </p:nvSpPr>
        <p:spPr/>
        <p:txBody>
          <a:bodyPr/>
          <a:lstStyle/>
          <a:p>
            <a:r>
              <a:rPr lang="en-US" dirty="0"/>
              <a:t>fs Module</a:t>
            </a:r>
            <a:endParaRPr lang="en-IN" dirty="0"/>
          </a:p>
        </p:txBody>
      </p:sp>
      <p:sp>
        <p:nvSpPr>
          <p:cNvPr id="3" name="Content Placeholder 2">
            <a:extLst>
              <a:ext uri="{FF2B5EF4-FFF2-40B4-BE49-F238E27FC236}">
                <a16:creationId xmlns:a16="http://schemas.microsoft.com/office/drawing/2014/main" id="{D17C32F2-1928-0504-B18F-E62049EAD42D}"/>
              </a:ext>
            </a:extLst>
          </p:cNvPr>
          <p:cNvSpPr>
            <a:spLocks noGrp="1"/>
          </p:cNvSpPr>
          <p:nvPr>
            <p:ph idx="1"/>
          </p:nvPr>
        </p:nvSpPr>
        <p:spPr/>
        <p:txBody>
          <a:bodyPr/>
          <a:lstStyle/>
          <a:p>
            <a:r>
              <a:rPr lang="en-US" dirty="0"/>
              <a:t>With Node.js, you can programmatically manipulate files with the built-in fs module. </a:t>
            </a:r>
          </a:p>
          <a:p>
            <a:r>
              <a:rPr lang="en-US" dirty="0"/>
              <a:t>The name is short for “file system,” and the module contains all the functions you need to read, write, and delete files on the local machine. </a:t>
            </a:r>
          </a:p>
          <a:p>
            <a:r>
              <a:rPr lang="en-US" dirty="0"/>
              <a:t>This unique aspect of Node.js makes JavaScript a useful language for back-end and CLI tool programming.</a:t>
            </a:r>
          </a:p>
          <a:p>
            <a:r>
              <a:rPr lang="en-US" dirty="0"/>
              <a:t>The fs module supports interacting with files synchronously, asynchronously, or via streams;</a:t>
            </a:r>
            <a:endParaRPr lang="en-IN" dirty="0"/>
          </a:p>
        </p:txBody>
      </p:sp>
    </p:spTree>
    <p:extLst>
      <p:ext uri="{BB962C8B-B14F-4D97-AF65-F5344CB8AC3E}">
        <p14:creationId xmlns:p14="http://schemas.microsoft.com/office/powerpoint/2010/main" val="9720197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DD228-D9FA-44E7-A4D0-F269529CEC2A}"/>
              </a:ext>
            </a:extLst>
          </p:cNvPr>
          <p:cNvSpPr>
            <a:spLocks noGrp="1"/>
          </p:cNvSpPr>
          <p:nvPr>
            <p:ph type="title"/>
          </p:nvPr>
        </p:nvSpPr>
        <p:spPr>
          <a:xfrm>
            <a:off x="838200" y="365125"/>
            <a:ext cx="10515600" cy="1325563"/>
          </a:xfrm>
        </p:spPr>
        <p:txBody>
          <a:bodyPr/>
          <a:lstStyle/>
          <a:p>
            <a:r>
              <a:rPr lang="en-IN" dirty="0"/>
              <a:t>fs Module Methods</a:t>
            </a:r>
            <a:endParaRPr lang="en-US" dirty="0"/>
          </a:p>
        </p:txBody>
      </p:sp>
      <p:sp>
        <p:nvSpPr>
          <p:cNvPr id="3" name="Content Placeholder 2">
            <a:extLst>
              <a:ext uri="{FF2B5EF4-FFF2-40B4-BE49-F238E27FC236}">
                <a16:creationId xmlns:a16="http://schemas.microsoft.com/office/drawing/2014/main" id="{FC3CEF77-F75D-4082-9A08-30E60482DCDB}"/>
              </a:ext>
            </a:extLst>
          </p:cNvPr>
          <p:cNvSpPr>
            <a:spLocks noGrp="1"/>
          </p:cNvSpPr>
          <p:nvPr>
            <p:ph idx="1"/>
          </p:nvPr>
        </p:nvSpPr>
        <p:spPr>
          <a:xfrm>
            <a:off x="838200" y="1825625"/>
            <a:ext cx="10515600" cy="4351338"/>
          </a:xfrm>
        </p:spPr>
        <p:txBody>
          <a:bodyPr>
            <a:normAutofit fontScale="85000" lnSpcReduction="20000"/>
          </a:bodyPr>
          <a:lstStyle/>
          <a:p>
            <a:r>
              <a:rPr lang="en-US" dirty="0" err="1"/>
              <a:t>fs.access</a:t>
            </a:r>
            <a:r>
              <a:rPr lang="en-US" dirty="0"/>
              <a:t>(): check if the file exists and Node.js can access it with its permissions</a:t>
            </a:r>
          </a:p>
          <a:p>
            <a:r>
              <a:rPr lang="en-US" dirty="0" err="1"/>
              <a:t>fs.appendFile</a:t>
            </a:r>
            <a:r>
              <a:rPr lang="en-US" dirty="0"/>
              <a:t>(): append data to a file. If the file does not exist, it's created</a:t>
            </a:r>
          </a:p>
          <a:p>
            <a:r>
              <a:rPr lang="en-US" dirty="0" err="1"/>
              <a:t>fs.chmod</a:t>
            </a:r>
            <a:r>
              <a:rPr lang="en-US" dirty="0"/>
              <a:t>(): change the permissions of a file specified by the filename passed. Related: </a:t>
            </a:r>
            <a:r>
              <a:rPr lang="en-US" dirty="0" err="1"/>
              <a:t>fs.lchmod</a:t>
            </a:r>
            <a:r>
              <a:rPr lang="en-US" dirty="0"/>
              <a:t>(), </a:t>
            </a:r>
            <a:r>
              <a:rPr lang="en-US" dirty="0" err="1"/>
              <a:t>fs.fchmod</a:t>
            </a:r>
            <a:r>
              <a:rPr lang="en-US" dirty="0"/>
              <a:t>()</a:t>
            </a:r>
          </a:p>
          <a:p>
            <a:r>
              <a:rPr lang="en-US" dirty="0" err="1"/>
              <a:t>fs.chown</a:t>
            </a:r>
            <a:r>
              <a:rPr lang="en-US" dirty="0"/>
              <a:t>(): change the owner and group of a file specified by the filename passed. Related: </a:t>
            </a:r>
            <a:r>
              <a:rPr lang="en-US" dirty="0" err="1"/>
              <a:t>fs.fchown</a:t>
            </a:r>
            <a:r>
              <a:rPr lang="en-US" dirty="0"/>
              <a:t>(), </a:t>
            </a:r>
            <a:r>
              <a:rPr lang="en-US" dirty="0" err="1"/>
              <a:t>fs.lchown</a:t>
            </a:r>
            <a:r>
              <a:rPr lang="en-US" dirty="0"/>
              <a:t>()</a:t>
            </a:r>
          </a:p>
          <a:p>
            <a:r>
              <a:rPr lang="en-US" dirty="0" err="1"/>
              <a:t>fs.close</a:t>
            </a:r>
            <a:r>
              <a:rPr lang="en-US" dirty="0"/>
              <a:t>(): close a file descriptor</a:t>
            </a:r>
          </a:p>
          <a:p>
            <a:r>
              <a:rPr lang="en-US" dirty="0" err="1"/>
              <a:t>fs.copyFile</a:t>
            </a:r>
            <a:r>
              <a:rPr lang="en-US" dirty="0"/>
              <a:t>(): copies a file</a:t>
            </a:r>
          </a:p>
          <a:p>
            <a:r>
              <a:rPr lang="en-US" dirty="0" err="1"/>
              <a:t>fs.createReadStream</a:t>
            </a:r>
            <a:r>
              <a:rPr lang="en-US" dirty="0"/>
              <a:t>(): create a readable file stream</a:t>
            </a:r>
          </a:p>
          <a:p>
            <a:r>
              <a:rPr lang="en-US" dirty="0" err="1"/>
              <a:t>fs.createWriteStream</a:t>
            </a:r>
            <a:r>
              <a:rPr lang="en-US" dirty="0"/>
              <a:t>(): create a writable file stream</a:t>
            </a:r>
          </a:p>
          <a:p>
            <a:r>
              <a:rPr lang="en-US" dirty="0" err="1"/>
              <a:t>fs.link</a:t>
            </a:r>
            <a:r>
              <a:rPr lang="en-US" dirty="0"/>
              <a:t>(): create a new hard link to a file</a:t>
            </a:r>
          </a:p>
          <a:p>
            <a:r>
              <a:rPr lang="en-US" dirty="0" err="1"/>
              <a:t>fs.mkdir</a:t>
            </a:r>
            <a:r>
              <a:rPr lang="en-US" dirty="0"/>
              <a:t>(): create a new folder</a:t>
            </a:r>
          </a:p>
        </p:txBody>
      </p:sp>
    </p:spTree>
    <p:extLst>
      <p:ext uri="{BB962C8B-B14F-4D97-AF65-F5344CB8AC3E}">
        <p14:creationId xmlns:p14="http://schemas.microsoft.com/office/powerpoint/2010/main" val="10609086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A9A47-A70D-4396-8D8E-2ACBAB6882B7}"/>
              </a:ext>
            </a:extLst>
          </p:cNvPr>
          <p:cNvSpPr>
            <a:spLocks noGrp="1"/>
          </p:cNvSpPr>
          <p:nvPr>
            <p:ph type="title"/>
          </p:nvPr>
        </p:nvSpPr>
        <p:spPr/>
        <p:txBody>
          <a:bodyPr/>
          <a:lstStyle/>
          <a:p>
            <a:r>
              <a:rPr lang="en-IN" dirty="0"/>
              <a:t>fs Module Methods</a:t>
            </a:r>
            <a:endParaRPr lang="en-US" dirty="0"/>
          </a:p>
        </p:txBody>
      </p:sp>
      <p:sp>
        <p:nvSpPr>
          <p:cNvPr id="3" name="Content Placeholder 2">
            <a:extLst>
              <a:ext uri="{FF2B5EF4-FFF2-40B4-BE49-F238E27FC236}">
                <a16:creationId xmlns:a16="http://schemas.microsoft.com/office/drawing/2014/main" id="{D4813C8B-CD18-4564-87B1-001A56CAB9DA}"/>
              </a:ext>
            </a:extLst>
          </p:cNvPr>
          <p:cNvSpPr>
            <a:spLocks noGrp="1"/>
          </p:cNvSpPr>
          <p:nvPr>
            <p:ph idx="1"/>
          </p:nvPr>
        </p:nvSpPr>
        <p:spPr/>
        <p:txBody>
          <a:bodyPr>
            <a:normAutofit fontScale="85000" lnSpcReduction="20000"/>
          </a:bodyPr>
          <a:lstStyle/>
          <a:p>
            <a:r>
              <a:rPr lang="en-US" dirty="0" err="1"/>
              <a:t>fs.mkdtemp</a:t>
            </a:r>
            <a:r>
              <a:rPr lang="en-US" dirty="0"/>
              <a:t>(): create a temporary directory</a:t>
            </a:r>
          </a:p>
          <a:p>
            <a:r>
              <a:rPr lang="en-US" dirty="0" err="1"/>
              <a:t>fs.open</a:t>
            </a:r>
            <a:r>
              <a:rPr lang="en-US" dirty="0"/>
              <a:t>(): set the file mode</a:t>
            </a:r>
          </a:p>
          <a:p>
            <a:r>
              <a:rPr lang="en-US" dirty="0" err="1"/>
              <a:t>fs.readdir</a:t>
            </a:r>
            <a:r>
              <a:rPr lang="en-US" dirty="0"/>
              <a:t>(): read the contents of a directory</a:t>
            </a:r>
          </a:p>
          <a:p>
            <a:r>
              <a:rPr lang="en-US" dirty="0" err="1"/>
              <a:t>fs.readFile</a:t>
            </a:r>
            <a:r>
              <a:rPr lang="en-US" dirty="0"/>
              <a:t>(): read the content of a file. Related: </a:t>
            </a:r>
            <a:r>
              <a:rPr lang="en-US" dirty="0" err="1"/>
              <a:t>fs.read</a:t>
            </a:r>
            <a:r>
              <a:rPr lang="en-US" dirty="0"/>
              <a:t>()</a:t>
            </a:r>
          </a:p>
          <a:p>
            <a:r>
              <a:rPr lang="en-US" dirty="0" err="1"/>
              <a:t>fs.readlink</a:t>
            </a:r>
            <a:r>
              <a:rPr lang="en-US" dirty="0"/>
              <a:t>(): read the value of a symbolic link</a:t>
            </a:r>
          </a:p>
          <a:p>
            <a:r>
              <a:rPr lang="en-US" dirty="0" err="1"/>
              <a:t>fs.realpath</a:t>
            </a:r>
            <a:r>
              <a:rPr lang="en-US" dirty="0"/>
              <a:t>(): resolve relative file path pointers (., ..) to the full path</a:t>
            </a:r>
          </a:p>
          <a:p>
            <a:r>
              <a:rPr lang="en-US" dirty="0" err="1"/>
              <a:t>fs.rename</a:t>
            </a:r>
            <a:r>
              <a:rPr lang="en-US" dirty="0"/>
              <a:t>(): rename a file or folder</a:t>
            </a:r>
          </a:p>
          <a:p>
            <a:r>
              <a:rPr lang="en-US" dirty="0" err="1"/>
              <a:t>fs.rmdir</a:t>
            </a:r>
            <a:r>
              <a:rPr lang="en-US" dirty="0"/>
              <a:t>(): remove a folder</a:t>
            </a:r>
          </a:p>
          <a:p>
            <a:r>
              <a:rPr lang="en-US" dirty="0" err="1"/>
              <a:t>fs.stat</a:t>
            </a:r>
            <a:r>
              <a:rPr lang="en-US" dirty="0"/>
              <a:t>(): returns the status of the file identified by the filename passed. Related: </a:t>
            </a:r>
            <a:r>
              <a:rPr lang="en-US" dirty="0" err="1"/>
              <a:t>fs.fstat</a:t>
            </a:r>
            <a:r>
              <a:rPr lang="en-US" dirty="0"/>
              <a:t>(), </a:t>
            </a:r>
            <a:r>
              <a:rPr lang="en-US" dirty="0" err="1"/>
              <a:t>fs.lstat</a:t>
            </a:r>
            <a:r>
              <a:rPr lang="en-US" dirty="0"/>
              <a:t>()</a:t>
            </a:r>
          </a:p>
          <a:p>
            <a:r>
              <a:rPr lang="en-US" dirty="0" err="1"/>
              <a:t>fs.symlink</a:t>
            </a:r>
            <a:r>
              <a:rPr lang="en-US" dirty="0"/>
              <a:t>(): create a new symbolic link to a file</a:t>
            </a:r>
          </a:p>
        </p:txBody>
      </p:sp>
    </p:spTree>
    <p:extLst>
      <p:ext uri="{BB962C8B-B14F-4D97-AF65-F5344CB8AC3E}">
        <p14:creationId xmlns:p14="http://schemas.microsoft.com/office/powerpoint/2010/main" val="37534650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48DAD-9EA7-48DD-94E7-CD7154D2FC54}"/>
              </a:ext>
            </a:extLst>
          </p:cNvPr>
          <p:cNvSpPr>
            <a:spLocks noGrp="1"/>
          </p:cNvSpPr>
          <p:nvPr>
            <p:ph type="title"/>
          </p:nvPr>
        </p:nvSpPr>
        <p:spPr/>
        <p:txBody>
          <a:bodyPr/>
          <a:lstStyle/>
          <a:p>
            <a:r>
              <a:rPr lang="en-IN" dirty="0"/>
              <a:t>fs Module Methods</a:t>
            </a:r>
            <a:endParaRPr lang="en-US" dirty="0"/>
          </a:p>
        </p:txBody>
      </p:sp>
      <p:sp>
        <p:nvSpPr>
          <p:cNvPr id="3" name="Content Placeholder 2">
            <a:extLst>
              <a:ext uri="{FF2B5EF4-FFF2-40B4-BE49-F238E27FC236}">
                <a16:creationId xmlns:a16="http://schemas.microsoft.com/office/drawing/2014/main" id="{EE947F2A-4183-4FBC-8A67-CA6386611BDB}"/>
              </a:ext>
            </a:extLst>
          </p:cNvPr>
          <p:cNvSpPr>
            <a:spLocks noGrp="1"/>
          </p:cNvSpPr>
          <p:nvPr>
            <p:ph idx="1"/>
          </p:nvPr>
        </p:nvSpPr>
        <p:spPr/>
        <p:txBody>
          <a:bodyPr/>
          <a:lstStyle/>
          <a:p>
            <a:r>
              <a:rPr lang="en-US" dirty="0" err="1"/>
              <a:t>fs.truncate</a:t>
            </a:r>
            <a:r>
              <a:rPr lang="en-US" dirty="0"/>
              <a:t>(): truncate to the specified length the file identified by the filename passed. Related: </a:t>
            </a:r>
            <a:r>
              <a:rPr lang="en-US" dirty="0" err="1"/>
              <a:t>fs.ftruncate</a:t>
            </a:r>
            <a:r>
              <a:rPr lang="en-US" dirty="0"/>
              <a:t>()</a:t>
            </a:r>
          </a:p>
          <a:p>
            <a:r>
              <a:rPr lang="en-US" dirty="0" err="1"/>
              <a:t>fs.unlink</a:t>
            </a:r>
            <a:r>
              <a:rPr lang="en-US" dirty="0"/>
              <a:t>(): remove a file or a symbolic link</a:t>
            </a:r>
          </a:p>
          <a:p>
            <a:r>
              <a:rPr lang="en-US" dirty="0" err="1"/>
              <a:t>fs.unwatchFile</a:t>
            </a:r>
            <a:r>
              <a:rPr lang="en-US" dirty="0"/>
              <a:t>(): stop watching for changes on a file</a:t>
            </a:r>
          </a:p>
          <a:p>
            <a:r>
              <a:rPr lang="en-US" dirty="0" err="1"/>
              <a:t>fs.utimes</a:t>
            </a:r>
            <a:r>
              <a:rPr lang="en-US" dirty="0"/>
              <a:t>(): change the timestamp of the file identified by the filename passed. Related: </a:t>
            </a:r>
            <a:r>
              <a:rPr lang="en-US" dirty="0" err="1"/>
              <a:t>fs.futimes</a:t>
            </a:r>
            <a:r>
              <a:rPr lang="en-US" dirty="0"/>
              <a:t>()</a:t>
            </a:r>
          </a:p>
          <a:p>
            <a:r>
              <a:rPr lang="en-US" dirty="0" err="1"/>
              <a:t>fs.watchFile</a:t>
            </a:r>
            <a:r>
              <a:rPr lang="en-US" dirty="0"/>
              <a:t>(): start watching for changes on a file. Related: </a:t>
            </a:r>
            <a:r>
              <a:rPr lang="en-US" dirty="0" err="1"/>
              <a:t>fs.watch</a:t>
            </a:r>
            <a:r>
              <a:rPr lang="en-US" dirty="0"/>
              <a:t>()</a:t>
            </a:r>
          </a:p>
          <a:p>
            <a:r>
              <a:rPr lang="en-US" dirty="0" err="1"/>
              <a:t>fs.writeFile</a:t>
            </a:r>
            <a:r>
              <a:rPr lang="en-US" dirty="0"/>
              <a:t>(): write data to a file. Related: </a:t>
            </a:r>
            <a:r>
              <a:rPr lang="en-US" dirty="0" err="1"/>
              <a:t>fs.write</a:t>
            </a:r>
            <a:r>
              <a:rPr lang="en-US" dirty="0"/>
              <a:t>()</a:t>
            </a:r>
          </a:p>
        </p:txBody>
      </p:sp>
    </p:spTree>
    <p:extLst>
      <p:ext uri="{BB962C8B-B14F-4D97-AF65-F5344CB8AC3E}">
        <p14:creationId xmlns:p14="http://schemas.microsoft.com/office/powerpoint/2010/main" val="2567783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C0F92-1E84-F188-7C0E-EE40D42100B8}"/>
              </a:ext>
            </a:extLst>
          </p:cNvPr>
          <p:cNvSpPr>
            <a:spLocks noGrp="1"/>
          </p:cNvSpPr>
          <p:nvPr>
            <p:ph type="title"/>
          </p:nvPr>
        </p:nvSpPr>
        <p:spPr/>
        <p:txBody>
          <a:bodyPr/>
          <a:lstStyle/>
          <a:p>
            <a:r>
              <a:rPr lang="en-US" dirty="0"/>
              <a:t>Steps to run the application</a:t>
            </a:r>
            <a:endParaRPr lang="en-IN" dirty="0"/>
          </a:p>
        </p:txBody>
      </p:sp>
      <p:sp>
        <p:nvSpPr>
          <p:cNvPr id="3" name="Content Placeholder 2">
            <a:extLst>
              <a:ext uri="{FF2B5EF4-FFF2-40B4-BE49-F238E27FC236}">
                <a16:creationId xmlns:a16="http://schemas.microsoft.com/office/drawing/2014/main" id="{F14C3681-7541-31B3-3231-0E808AB6D855}"/>
              </a:ext>
            </a:extLst>
          </p:cNvPr>
          <p:cNvSpPr>
            <a:spLocks noGrp="1"/>
          </p:cNvSpPr>
          <p:nvPr>
            <p:ph idx="1"/>
          </p:nvPr>
        </p:nvSpPr>
        <p:spPr/>
        <p:txBody>
          <a:bodyPr/>
          <a:lstStyle/>
          <a:p>
            <a:r>
              <a:rPr lang="en-US" dirty="0"/>
              <a:t>Download and Extract the zip file.</a:t>
            </a:r>
          </a:p>
          <a:p>
            <a:r>
              <a:rPr lang="en-US" dirty="0"/>
              <a:t>Open the extracted folder in Visual Studio Code</a:t>
            </a:r>
          </a:p>
          <a:p>
            <a:r>
              <a:rPr lang="en-US" dirty="0"/>
              <a:t>Open the terminal window on the folder path and run</a:t>
            </a:r>
          </a:p>
          <a:p>
            <a:pPr lvl="1"/>
            <a:r>
              <a:rPr lang="en-US" dirty="0" err="1"/>
              <a:t>npm</a:t>
            </a:r>
            <a:r>
              <a:rPr lang="en-US" dirty="0"/>
              <a:t> install</a:t>
            </a:r>
          </a:p>
          <a:p>
            <a:r>
              <a:rPr lang="en-US" dirty="0"/>
              <a:t>Once the installation completes, run</a:t>
            </a:r>
          </a:p>
          <a:p>
            <a:pPr lvl="1"/>
            <a:r>
              <a:rPr lang="en-IN" dirty="0"/>
              <a:t>node output/main.js</a:t>
            </a:r>
          </a:p>
          <a:p>
            <a:r>
              <a:rPr lang="en-IN" dirty="0"/>
              <a:t>Open HTML page in browser to see the output in console</a:t>
            </a:r>
          </a:p>
        </p:txBody>
      </p:sp>
    </p:spTree>
    <p:extLst>
      <p:ext uri="{BB962C8B-B14F-4D97-AF65-F5344CB8AC3E}">
        <p14:creationId xmlns:p14="http://schemas.microsoft.com/office/powerpoint/2010/main" val="24860614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A275E-9879-3F6A-727A-531A6340AFFE}"/>
              </a:ext>
            </a:extLst>
          </p:cNvPr>
          <p:cNvSpPr>
            <a:spLocks noGrp="1"/>
          </p:cNvSpPr>
          <p:nvPr>
            <p:ph type="title"/>
          </p:nvPr>
        </p:nvSpPr>
        <p:spPr/>
        <p:txBody>
          <a:bodyPr/>
          <a:lstStyle/>
          <a:p>
            <a:r>
              <a:rPr lang="en-US" dirty="0"/>
              <a:t>What is Event-driven?</a:t>
            </a:r>
            <a:endParaRPr lang="en-IN" dirty="0"/>
          </a:p>
        </p:txBody>
      </p:sp>
      <p:sp>
        <p:nvSpPr>
          <p:cNvPr id="3" name="Content Placeholder 2">
            <a:extLst>
              <a:ext uri="{FF2B5EF4-FFF2-40B4-BE49-F238E27FC236}">
                <a16:creationId xmlns:a16="http://schemas.microsoft.com/office/drawing/2014/main" id="{DA8D198B-1FF0-F72C-A1C4-EA47F6C5B919}"/>
              </a:ext>
            </a:extLst>
          </p:cNvPr>
          <p:cNvSpPr>
            <a:spLocks noGrp="1"/>
          </p:cNvSpPr>
          <p:nvPr>
            <p:ph idx="1"/>
          </p:nvPr>
        </p:nvSpPr>
        <p:spPr/>
        <p:txBody>
          <a:bodyPr>
            <a:normAutofit fontScale="92500" lnSpcReduction="10000"/>
          </a:bodyPr>
          <a:lstStyle/>
          <a:p>
            <a:r>
              <a:rPr lang="en-US" dirty="0"/>
              <a:t>Event-driven architectures build on a common pattern in software development known as publish-subscribe or observer pattern.</a:t>
            </a:r>
          </a:p>
          <a:p>
            <a:r>
              <a:rPr lang="en-US" dirty="0"/>
              <a:t>In an event-driven architecture there are at least two actors: the subject and the observer.</a:t>
            </a:r>
          </a:p>
          <a:p>
            <a:r>
              <a:rPr lang="en-US" dirty="0"/>
              <a:t>Is JavaScript language Event Driven?</a:t>
            </a:r>
          </a:p>
          <a:p>
            <a:pPr lvl="1"/>
            <a:r>
              <a:rPr lang="en-US" dirty="0"/>
              <a:t>No</a:t>
            </a:r>
          </a:p>
          <a:p>
            <a:r>
              <a:rPr lang="en-US" dirty="0"/>
              <a:t>Can we create custom events in JavaScript?</a:t>
            </a:r>
          </a:p>
          <a:p>
            <a:pPr lvl="1"/>
            <a:r>
              <a:rPr lang="en-US" dirty="0"/>
              <a:t>No</a:t>
            </a:r>
          </a:p>
          <a:p>
            <a:r>
              <a:rPr lang="en-US" dirty="0"/>
              <a:t>If you want to create custom events, we can use</a:t>
            </a:r>
          </a:p>
          <a:p>
            <a:pPr lvl="1"/>
            <a:r>
              <a:rPr lang="en-US" dirty="0" err="1"/>
              <a:t>document.createEvent</a:t>
            </a:r>
            <a:r>
              <a:rPr lang="en-US" dirty="0"/>
              <a:t>() – HTML Programming</a:t>
            </a:r>
          </a:p>
          <a:p>
            <a:pPr lvl="1"/>
            <a:r>
              <a:rPr lang="en-US" dirty="0"/>
              <a:t>Event Emitter – Node JS</a:t>
            </a:r>
          </a:p>
          <a:p>
            <a:endParaRPr lang="en-IN" dirty="0"/>
          </a:p>
        </p:txBody>
      </p:sp>
    </p:spTree>
    <p:extLst>
      <p:ext uri="{BB962C8B-B14F-4D97-AF65-F5344CB8AC3E}">
        <p14:creationId xmlns:p14="http://schemas.microsoft.com/office/powerpoint/2010/main" val="702315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60E89-0488-40A8-9061-6BD1BAEFD546}"/>
              </a:ext>
            </a:extLst>
          </p:cNvPr>
          <p:cNvSpPr>
            <a:spLocks noGrp="1"/>
          </p:cNvSpPr>
          <p:nvPr>
            <p:ph type="title"/>
          </p:nvPr>
        </p:nvSpPr>
        <p:spPr/>
        <p:txBody>
          <a:bodyPr/>
          <a:lstStyle/>
          <a:p>
            <a:r>
              <a:rPr lang="en-US" dirty="0"/>
              <a:t>Events</a:t>
            </a:r>
          </a:p>
        </p:txBody>
      </p:sp>
      <p:sp>
        <p:nvSpPr>
          <p:cNvPr id="3" name="Content Placeholder 2">
            <a:extLst>
              <a:ext uri="{FF2B5EF4-FFF2-40B4-BE49-F238E27FC236}">
                <a16:creationId xmlns:a16="http://schemas.microsoft.com/office/drawing/2014/main" id="{4808908B-B388-40D6-ABD2-CEEAE498BFBB}"/>
              </a:ext>
            </a:extLst>
          </p:cNvPr>
          <p:cNvSpPr>
            <a:spLocks noGrp="1"/>
          </p:cNvSpPr>
          <p:nvPr>
            <p:ph idx="1"/>
          </p:nvPr>
        </p:nvSpPr>
        <p:spPr/>
        <p:txBody>
          <a:bodyPr/>
          <a:lstStyle/>
          <a:p>
            <a:r>
              <a:rPr lang="en-US" dirty="0"/>
              <a:t>Node.js core API is built around an idiomatic asynchronous event-driven architecture in which objects called "emitters" emit named events that cause Function objects "listeners" to be called.</a:t>
            </a:r>
          </a:p>
          <a:p>
            <a:r>
              <a:rPr lang="en-US" dirty="0"/>
              <a:t>All objects that emit events are instances of the </a:t>
            </a:r>
            <a:r>
              <a:rPr lang="en-US" dirty="0" err="1"/>
              <a:t>EventEmitter</a:t>
            </a:r>
            <a:r>
              <a:rPr lang="en-US" dirty="0"/>
              <a:t> class. </a:t>
            </a:r>
          </a:p>
          <a:p>
            <a:r>
              <a:rPr lang="en-US" dirty="0"/>
              <a:t>These objects expose an </a:t>
            </a:r>
            <a:r>
              <a:rPr lang="en-US" dirty="0" err="1"/>
              <a:t>eventEmitter.on</a:t>
            </a:r>
            <a:r>
              <a:rPr lang="en-US" dirty="0"/>
              <a:t>() function that allows one or more functions to be attached to named events.</a:t>
            </a:r>
          </a:p>
          <a:p>
            <a:r>
              <a:rPr lang="en-US" dirty="0"/>
              <a:t>When the </a:t>
            </a:r>
            <a:r>
              <a:rPr lang="en-US" dirty="0" err="1"/>
              <a:t>EventEmitter</a:t>
            </a:r>
            <a:r>
              <a:rPr lang="en-US" dirty="0"/>
              <a:t> object emits an event, all the functions attached to that specific event are called synchronously.</a:t>
            </a:r>
          </a:p>
        </p:txBody>
      </p:sp>
    </p:spTree>
    <p:extLst>
      <p:ext uri="{BB962C8B-B14F-4D97-AF65-F5344CB8AC3E}">
        <p14:creationId xmlns:p14="http://schemas.microsoft.com/office/powerpoint/2010/main" val="26994557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050DF-784D-26EA-542F-278E251770E2}"/>
              </a:ext>
            </a:extLst>
          </p:cNvPr>
          <p:cNvSpPr>
            <a:spLocks noGrp="1"/>
          </p:cNvSpPr>
          <p:nvPr>
            <p:ph type="title"/>
          </p:nvPr>
        </p:nvSpPr>
        <p:spPr/>
        <p:txBody>
          <a:bodyPr/>
          <a:lstStyle/>
          <a:p>
            <a:r>
              <a:rPr lang="en-US" dirty="0"/>
              <a:t>Streams</a:t>
            </a:r>
            <a:endParaRPr lang="en-IN" dirty="0"/>
          </a:p>
        </p:txBody>
      </p:sp>
      <p:sp>
        <p:nvSpPr>
          <p:cNvPr id="3" name="Content Placeholder 2">
            <a:extLst>
              <a:ext uri="{FF2B5EF4-FFF2-40B4-BE49-F238E27FC236}">
                <a16:creationId xmlns:a16="http://schemas.microsoft.com/office/drawing/2014/main" id="{8F2DF0D6-EC2A-6390-C32A-FB7C4269B1CC}"/>
              </a:ext>
            </a:extLst>
          </p:cNvPr>
          <p:cNvSpPr>
            <a:spLocks noGrp="1"/>
          </p:cNvSpPr>
          <p:nvPr>
            <p:ph idx="1"/>
          </p:nvPr>
        </p:nvSpPr>
        <p:spPr/>
        <p:txBody>
          <a:bodyPr/>
          <a:lstStyle/>
          <a:p>
            <a:r>
              <a:rPr lang="en-US" dirty="0"/>
              <a:t>A stream is an abstract interface for working with streaming data in Node.js.</a:t>
            </a:r>
          </a:p>
          <a:p>
            <a:r>
              <a:rPr lang="en-US" dirty="0"/>
              <a:t>Streams are one of the fundamental concepts of Node.js. </a:t>
            </a:r>
          </a:p>
          <a:p>
            <a:r>
              <a:rPr lang="en-US" dirty="0"/>
              <a:t>Streams are a type of data-handling methods and are used to read or write input into output sequentially. </a:t>
            </a:r>
          </a:p>
          <a:p>
            <a:r>
              <a:rPr lang="en-US" dirty="0"/>
              <a:t>Streams are used to handle reading/writing files or exchanging information in an efficient way.</a:t>
            </a:r>
            <a:endParaRPr lang="en-IN" dirty="0"/>
          </a:p>
        </p:txBody>
      </p:sp>
    </p:spTree>
    <p:extLst>
      <p:ext uri="{BB962C8B-B14F-4D97-AF65-F5344CB8AC3E}">
        <p14:creationId xmlns:p14="http://schemas.microsoft.com/office/powerpoint/2010/main" val="18557302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D3772-4AAF-53E8-1B79-CFD825610256}"/>
              </a:ext>
            </a:extLst>
          </p:cNvPr>
          <p:cNvSpPr>
            <a:spLocks noGrp="1"/>
          </p:cNvSpPr>
          <p:nvPr>
            <p:ph type="title"/>
          </p:nvPr>
        </p:nvSpPr>
        <p:spPr/>
        <p:txBody>
          <a:bodyPr/>
          <a:lstStyle/>
          <a:p>
            <a:r>
              <a:rPr lang="en-IN" dirty="0" err="1"/>
              <a:t>ReadStream</a:t>
            </a:r>
            <a:endParaRPr lang="en-US" dirty="0"/>
          </a:p>
        </p:txBody>
      </p:sp>
      <p:sp>
        <p:nvSpPr>
          <p:cNvPr id="3" name="Content Placeholder 2">
            <a:extLst>
              <a:ext uri="{FF2B5EF4-FFF2-40B4-BE49-F238E27FC236}">
                <a16:creationId xmlns:a16="http://schemas.microsoft.com/office/drawing/2014/main" id="{529AF5C1-7DE6-5C18-FDB9-9AEF3E1DDA26}"/>
              </a:ext>
            </a:extLst>
          </p:cNvPr>
          <p:cNvSpPr>
            <a:spLocks noGrp="1"/>
          </p:cNvSpPr>
          <p:nvPr>
            <p:ph idx="1"/>
          </p:nvPr>
        </p:nvSpPr>
        <p:spPr/>
        <p:txBody>
          <a:bodyPr/>
          <a:lstStyle/>
          <a:p>
            <a:r>
              <a:rPr lang="en-IN" dirty="0"/>
              <a:t>HTTP responses, on the client</a:t>
            </a:r>
          </a:p>
          <a:p>
            <a:r>
              <a:rPr lang="en-IN" dirty="0"/>
              <a:t>HTTP requests, on the server</a:t>
            </a:r>
          </a:p>
          <a:p>
            <a:r>
              <a:rPr lang="en-IN" dirty="0"/>
              <a:t>fs read streams</a:t>
            </a:r>
          </a:p>
          <a:p>
            <a:r>
              <a:rPr lang="en-IN" dirty="0" err="1"/>
              <a:t>zlib</a:t>
            </a:r>
            <a:r>
              <a:rPr lang="en-IN" dirty="0"/>
              <a:t> streams</a:t>
            </a:r>
          </a:p>
          <a:p>
            <a:r>
              <a:rPr lang="en-IN" dirty="0"/>
              <a:t>crypto streams</a:t>
            </a:r>
          </a:p>
          <a:p>
            <a:r>
              <a:rPr lang="en-IN" dirty="0"/>
              <a:t>TCP sockets</a:t>
            </a:r>
          </a:p>
          <a:p>
            <a:r>
              <a:rPr lang="en-IN" dirty="0"/>
              <a:t>Child process </a:t>
            </a:r>
            <a:r>
              <a:rPr lang="en-IN" dirty="0" err="1"/>
              <a:t>stdout</a:t>
            </a:r>
            <a:r>
              <a:rPr lang="en-IN" dirty="0"/>
              <a:t> and stderr</a:t>
            </a:r>
          </a:p>
          <a:p>
            <a:r>
              <a:rPr lang="en-IN" dirty="0" err="1"/>
              <a:t>process.stdin</a:t>
            </a:r>
            <a:endParaRPr lang="en-US" dirty="0"/>
          </a:p>
        </p:txBody>
      </p:sp>
    </p:spTree>
    <p:extLst>
      <p:ext uri="{BB962C8B-B14F-4D97-AF65-F5344CB8AC3E}">
        <p14:creationId xmlns:p14="http://schemas.microsoft.com/office/powerpoint/2010/main" val="30413079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D3772-4AAF-53E8-1B79-CFD825610256}"/>
              </a:ext>
            </a:extLst>
          </p:cNvPr>
          <p:cNvSpPr>
            <a:spLocks noGrp="1"/>
          </p:cNvSpPr>
          <p:nvPr>
            <p:ph type="title"/>
          </p:nvPr>
        </p:nvSpPr>
        <p:spPr/>
        <p:txBody>
          <a:bodyPr/>
          <a:lstStyle/>
          <a:p>
            <a:r>
              <a:rPr lang="en-IN" dirty="0" err="1"/>
              <a:t>WriteStream</a:t>
            </a:r>
            <a:endParaRPr lang="en-US" dirty="0"/>
          </a:p>
        </p:txBody>
      </p:sp>
      <p:sp>
        <p:nvSpPr>
          <p:cNvPr id="3" name="Content Placeholder 2">
            <a:extLst>
              <a:ext uri="{FF2B5EF4-FFF2-40B4-BE49-F238E27FC236}">
                <a16:creationId xmlns:a16="http://schemas.microsoft.com/office/drawing/2014/main" id="{529AF5C1-7DE6-5C18-FDB9-9AEF3E1DDA26}"/>
              </a:ext>
            </a:extLst>
          </p:cNvPr>
          <p:cNvSpPr>
            <a:spLocks noGrp="1"/>
          </p:cNvSpPr>
          <p:nvPr>
            <p:ph idx="1"/>
          </p:nvPr>
        </p:nvSpPr>
        <p:spPr/>
        <p:txBody>
          <a:bodyPr/>
          <a:lstStyle/>
          <a:p>
            <a:r>
              <a:rPr lang="en-IN" dirty="0"/>
              <a:t>HTTP requests, on the client</a:t>
            </a:r>
          </a:p>
          <a:p>
            <a:r>
              <a:rPr lang="en-IN" dirty="0"/>
              <a:t>HTTP responses, on the server</a:t>
            </a:r>
          </a:p>
          <a:p>
            <a:r>
              <a:rPr lang="en-IN" dirty="0"/>
              <a:t>fs read streams</a:t>
            </a:r>
          </a:p>
          <a:p>
            <a:r>
              <a:rPr lang="en-IN" dirty="0" err="1"/>
              <a:t>zlib</a:t>
            </a:r>
            <a:r>
              <a:rPr lang="en-IN" dirty="0"/>
              <a:t> streams</a:t>
            </a:r>
          </a:p>
          <a:p>
            <a:r>
              <a:rPr lang="en-IN" dirty="0"/>
              <a:t>crypto streams</a:t>
            </a:r>
          </a:p>
          <a:p>
            <a:r>
              <a:rPr lang="en-IN" dirty="0"/>
              <a:t>TCP sockets</a:t>
            </a:r>
          </a:p>
          <a:p>
            <a:r>
              <a:rPr lang="en-IN" dirty="0"/>
              <a:t>Child process stdin</a:t>
            </a:r>
          </a:p>
          <a:p>
            <a:r>
              <a:rPr lang="en-IN" dirty="0" err="1"/>
              <a:t>process.stdout</a:t>
            </a:r>
            <a:r>
              <a:rPr lang="en-IN" dirty="0"/>
              <a:t> and stderr</a:t>
            </a:r>
            <a:endParaRPr lang="en-US" dirty="0"/>
          </a:p>
        </p:txBody>
      </p:sp>
    </p:spTree>
    <p:extLst>
      <p:ext uri="{BB962C8B-B14F-4D97-AF65-F5344CB8AC3E}">
        <p14:creationId xmlns:p14="http://schemas.microsoft.com/office/powerpoint/2010/main" val="37142577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DAD7CB6-F320-47E4-8654-01D2B4D5D0D7}"/>
              </a:ext>
            </a:extLst>
          </p:cNvPr>
          <p:cNvSpPr/>
          <p:nvPr/>
        </p:nvSpPr>
        <p:spPr>
          <a:xfrm>
            <a:off x="315884" y="257695"/>
            <a:ext cx="2560320" cy="31713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BankAccount</a:t>
            </a:r>
            <a:r>
              <a:rPr lang="en-IN" dirty="0"/>
              <a:t> Class</a:t>
            </a:r>
          </a:p>
          <a:p>
            <a:pPr algn="ctr"/>
            <a:endParaRPr lang="en-IN" dirty="0"/>
          </a:p>
          <a:p>
            <a:pPr algn="ctr"/>
            <a:r>
              <a:rPr lang="en-IN" dirty="0"/>
              <a:t>withdraw(amount)</a:t>
            </a:r>
          </a:p>
          <a:p>
            <a:pPr algn="ctr"/>
            <a:r>
              <a:rPr lang="en-IN" dirty="0"/>
              <a:t>deposit(amount)</a:t>
            </a:r>
          </a:p>
        </p:txBody>
      </p:sp>
      <p:sp>
        <p:nvSpPr>
          <p:cNvPr id="5" name="Rectangle: Rounded Corners 4">
            <a:extLst>
              <a:ext uri="{FF2B5EF4-FFF2-40B4-BE49-F238E27FC236}">
                <a16:creationId xmlns:a16="http://schemas.microsoft.com/office/drawing/2014/main" id="{B94C0880-10E7-4101-AC4E-98B78CCC0E15}"/>
              </a:ext>
            </a:extLst>
          </p:cNvPr>
          <p:cNvSpPr/>
          <p:nvPr/>
        </p:nvSpPr>
        <p:spPr>
          <a:xfrm>
            <a:off x="1030777" y="4256116"/>
            <a:ext cx="1956262" cy="21017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SMS Class</a:t>
            </a:r>
          </a:p>
          <a:p>
            <a:pPr algn="ctr"/>
            <a:endParaRPr lang="en-IN" dirty="0"/>
          </a:p>
          <a:p>
            <a:pPr algn="ctr"/>
            <a:r>
              <a:rPr lang="en-IN" dirty="0"/>
              <a:t>send(</a:t>
            </a:r>
            <a:r>
              <a:rPr lang="en-IN" dirty="0" err="1"/>
              <a:t>msg</a:t>
            </a:r>
            <a:r>
              <a:rPr lang="en-IN" dirty="0"/>
              <a:t>)</a:t>
            </a:r>
          </a:p>
        </p:txBody>
      </p:sp>
      <p:sp>
        <p:nvSpPr>
          <p:cNvPr id="6" name="Rectangle: Rounded Corners 5">
            <a:extLst>
              <a:ext uri="{FF2B5EF4-FFF2-40B4-BE49-F238E27FC236}">
                <a16:creationId xmlns:a16="http://schemas.microsoft.com/office/drawing/2014/main" id="{F6B45E63-6A7D-48A6-BE34-89095603DB3F}"/>
              </a:ext>
            </a:extLst>
          </p:cNvPr>
          <p:cNvSpPr/>
          <p:nvPr/>
        </p:nvSpPr>
        <p:spPr>
          <a:xfrm>
            <a:off x="3618806" y="4256116"/>
            <a:ext cx="1956262" cy="21017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EMAIL Class</a:t>
            </a:r>
          </a:p>
          <a:p>
            <a:pPr algn="ctr"/>
            <a:endParaRPr lang="en-IN" dirty="0"/>
          </a:p>
          <a:p>
            <a:pPr algn="ctr"/>
            <a:r>
              <a:rPr lang="en-IN" dirty="0"/>
              <a:t>send(</a:t>
            </a:r>
            <a:r>
              <a:rPr lang="en-IN" dirty="0" err="1"/>
              <a:t>msg</a:t>
            </a:r>
            <a:r>
              <a:rPr lang="en-IN" dirty="0"/>
              <a:t>)</a:t>
            </a:r>
          </a:p>
        </p:txBody>
      </p:sp>
      <p:sp>
        <p:nvSpPr>
          <p:cNvPr id="7" name="TextBox 6">
            <a:extLst>
              <a:ext uri="{FF2B5EF4-FFF2-40B4-BE49-F238E27FC236}">
                <a16:creationId xmlns:a16="http://schemas.microsoft.com/office/drawing/2014/main" id="{0C57B204-BF35-48BB-B211-D1B7321062D6}"/>
              </a:ext>
            </a:extLst>
          </p:cNvPr>
          <p:cNvSpPr txBox="1"/>
          <p:nvPr/>
        </p:nvSpPr>
        <p:spPr>
          <a:xfrm>
            <a:off x="4015046" y="550685"/>
            <a:ext cx="7689477" cy="3139321"/>
          </a:xfrm>
          <a:prstGeom prst="rect">
            <a:avLst/>
          </a:prstGeom>
          <a:noFill/>
        </p:spPr>
        <p:txBody>
          <a:bodyPr wrap="none" rtlCol="0">
            <a:spAutoFit/>
          </a:bodyPr>
          <a:lstStyle/>
          <a:p>
            <a:r>
              <a:rPr lang="en-IN" dirty="0"/>
              <a:t>Create </a:t>
            </a:r>
            <a:r>
              <a:rPr lang="en-IN" dirty="0" err="1"/>
              <a:t>BankAccount</a:t>
            </a:r>
            <a:r>
              <a:rPr lang="en-IN" dirty="0"/>
              <a:t> class with withdraw, deposit and other methods if needed.</a:t>
            </a:r>
          </a:p>
          <a:p>
            <a:endParaRPr lang="en-IN" dirty="0"/>
          </a:p>
          <a:p>
            <a:r>
              <a:rPr lang="en-IN" dirty="0"/>
              <a:t>Withdraw should show error if amount to be withdrawn is greater than balance </a:t>
            </a:r>
          </a:p>
          <a:p>
            <a:r>
              <a:rPr lang="en-IN" dirty="0"/>
              <a:t>in account</a:t>
            </a:r>
          </a:p>
          <a:p>
            <a:endParaRPr lang="en-IN" dirty="0"/>
          </a:p>
          <a:p>
            <a:r>
              <a:rPr lang="en-IN" b="1" dirty="0"/>
              <a:t>Show message after withdraw and deposit call, showing current balance</a:t>
            </a:r>
          </a:p>
          <a:p>
            <a:endParaRPr lang="en-IN" b="1" dirty="0"/>
          </a:p>
          <a:p>
            <a:r>
              <a:rPr lang="en-IN" b="1" dirty="0"/>
              <a:t>Send a SMS after withdraw or deposit is called</a:t>
            </a:r>
          </a:p>
          <a:p>
            <a:r>
              <a:rPr lang="en-IN" b="1" dirty="0"/>
              <a:t>Send an Email after withdraw or deposit is called</a:t>
            </a:r>
          </a:p>
          <a:p>
            <a:endParaRPr lang="en-IN" b="1" dirty="0"/>
          </a:p>
          <a:p>
            <a:r>
              <a:rPr lang="en-IN" b="1" dirty="0"/>
              <a:t>Follow SOLID principal’s of writing code</a:t>
            </a:r>
          </a:p>
        </p:txBody>
      </p:sp>
      <p:sp>
        <p:nvSpPr>
          <p:cNvPr id="8" name="Rectangle: Rounded Corners 7">
            <a:extLst>
              <a:ext uri="{FF2B5EF4-FFF2-40B4-BE49-F238E27FC236}">
                <a16:creationId xmlns:a16="http://schemas.microsoft.com/office/drawing/2014/main" id="{A4FE4D20-2C8F-467C-945E-771DBBC0F7FA}"/>
              </a:ext>
            </a:extLst>
          </p:cNvPr>
          <p:cNvSpPr/>
          <p:nvPr/>
        </p:nvSpPr>
        <p:spPr>
          <a:xfrm>
            <a:off x="6206835" y="4256116"/>
            <a:ext cx="1956262" cy="210173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WhatsApp Class</a:t>
            </a:r>
          </a:p>
          <a:p>
            <a:pPr algn="ctr"/>
            <a:endParaRPr lang="en-IN" dirty="0"/>
          </a:p>
          <a:p>
            <a:pPr algn="ctr"/>
            <a:r>
              <a:rPr lang="en-IN" dirty="0"/>
              <a:t>send(</a:t>
            </a:r>
            <a:r>
              <a:rPr lang="en-IN" dirty="0" err="1"/>
              <a:t>msg</a:t>
            </a:r>
            <a:r>
              <a:rPr lang="en-IN" dirty="0"/>
              <a:t>)</a:t>
            </a:r>
          </a:p>
        </p:txBody>
      </p:sp>
    </p:spTree>
    <p:extLst>
      <p:ext uri="{BB962C8B-B14F-4D97-AF65-F5344CB8AC3E}">
        <p14:creationId xmlns:p14="http://schemas.microsoft.com/office/powerpoint/2010/main" val="31030008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73F03-8BE9-4F57-96E3-44B20A30A4F4}"/>
              </a:ext>
            </a:extLst>
          </p:cNvPr>
          <p:cNvSpPr>
            <a:spLocks noGrp="1"/>
          </p:cNvSpPr>
          <p:nvPr>
            <p:ph type="title"/>
          </p:nvPr>
        </p:nvSpPr>
        <p:spPr/>
        <p:txBody>
          <a:bodyPr/>
          <a:lstStyle/>
          <a:p>
            <a:r>
              <a:rPr lang="en-IN" dirty="0"/>
              <a:t>What is </a:t>
            </a:r>
            <a:r>
              <a:rPr lang="en-IN" dirty="0" err="1"/>
              <a:t>npm</a:t>
            </a:r>
            <a:r>
              <a:rPr lang="en-IN" dirty="0"/>
              <a:t>?</a:t>
            </a:r>
            <a:endParaRPr lang="en-US" dirty="0"/>
          </a:p>
        </p:txBody>
      </p:sp>
      <p:sp>
        <p:nvSpPr>
          <p:cNvPr id="3" name="Content Placeholder 2">
            <a:extLst>
              <a:ext uri="{FF2B5EF4-FFF2-40B4-BE49-F238E27FC236}">
                <a16:creationId xmlns:a16="http://schemas.microsoft.com/office/drawing/2014/main" id="{C6AA2821-6F97-4081-A0FF-57F4D316BF03}"/>
              </a:ext>
            </a:extLst>
          </p:cNvPr>
          <p:cNvSpPr>
            <a:spLocks noGrp="1"/>
          </p:cNvSpPr>
          <p:nvPr>
            <p:ph idx="1"/>
          </p:nvPr>
        </p:nvSpPr>
        <p:spPr/>
        <p:txBody>
          <a:bodyPr>
            <a:normAutofit fontScale="92500" lnSpcReduction="20000"/>
          </a:bodyPr>
          <a:lstStyle/>
          <a:p>
            <a:r>
              <a:rPr lang="en-US" dirty="0" err="1"/>
              <a:t>npm</a:t>
            </a:r>
            <a:r>
              <a:rPr lang="en-US" dirty="0"/>
              <a:t> is the world's largest Software Registry.</a:t>
            </a:r>
          </a:p>
          <a:p>
            <a:r>
              <a:rPr lang="en-US" dirty="0"/>
              <a:t>The registry contains over 800,000 code packages.</a:t>
            </a:r>
          </a:p>
          <a:p>
            <a:r>
              <a:rPr lang="en-US" dirty="0"/>
              <a:t>Open-source developers use </a:t>
            </a:r>
            <a:r>
              <a:rPr lang="en-US" dirty="0" err="1"/>
              <a:t>npm</a:t>
            </a:r>
            <a:r>
              <a:rPr lang="en-US" dirty="0"/>
              <a:t> to share software.</a:t>
            </a:r>
          </a:p>
          <a:p>
            <a:r>
              <a:rPr lang="en-US" dirty="0"/>
              <a:t>Many organizations also use </a:t>
            </a:r>
            <a:r>
              <a:rPr lang="en-US" dirty="0" err="1"/>
              <a:t>npm</a:t>
            </a:r>
            <a:r>
              <a:rPr lang="en-US" dirty="0"/>
              <a:t> to manage private development.</a:t>
            </a:r>
          </a:p>
          <a:p>
            <a:r>
              <a:rPr lang="en-US" dirty="0"/>
              <a:t>You can download all </a:t>
            </a:r>
            <a:r>
              <a:rPr lang="en-US" dirty="0" err="1"/>
              <a:t>npm</a:t>
            </a:r>
            <a:r>
              <a:rPr lang="en-US" dirty="0"/>
              <a:t> public software packages without any registration or logon.</a:t>
            </a:r>
          </a:p>
          <a:p>
            <a:r>
              <a:rPr lang="en-US" dirty="0" err="1"/>
              <a:t>npm</a:t>
            </a:r>
            <a:r>
              <a:rPr lang="en-US" dirty="0"/>
              <a:t> consists of three distinct components:</a:t>
            </a:r>
          </a:p>
          <a:p>
            <a:pPr lvl="1"/>
            <a:r>
              <a:rPr lang="en-US" b="1" dirty="0"/>
              <a:t>the website</a:t>
            </a:r>
            <a:r>
              <a:rPr lang="en-US" dirty="0"/>
              <a:t>: Use the website to discover packages, set up profiles, and manage other aspects of your </a:t>
            </a:r>
            <a:r>
              <a:rPr lang="en-US" dirty="0" err="1"/>
              <a:t>npm</a:t>
            </a:r>
            <a:r>
              <a:rPr lang="en-US" dirty="0"/>
              <a:t> experience.</a:t>
            </a:r>
          </a:p>
          <a:p>
            <a:pPr lvl="1"/>
            <a:r>
              <a:rPr lang="en-US" b="1" dirty="0"/>
              <a:t>the Command Line Interface (CLI)</a:t>
            </a:r>
            <a:r>
              <a:rPr lang="en-US" dirty="0"/>
              <a:t>: The CLI runs from a terminal, and is how most developers interact with </a:t>
            </a:r>
            <a:r>
              <a:rPr lang="en-US" dirty="0" err="1"/>
              <a:t>npm</a:t>
            </a:r>
            <a:endParaRPr lang="en-US" dirty="0"/>
          </a:p>
          <a:p>
            <a:pPr lvl="1"/>
            <a:r>
              <a:rPr lang="en-US" b="1" dirty="0"/>
              <a:t>the registry</a:t>
            </a:r>
            <a:r>
              <a:rPr lang="en-US" dirty="0"/>
              <a:t>: </a:t>
            </a:r>
            <a:r>
              <a:rPr lang="en-US" b="0" i="0" dirty="0">
                <a:solidFill>
                  <a:srgbClr val="24292E"/>
                </a:solidFill>
                <a:effectLst/>
                <a:latin typeface="-apple-system"/>
              </a:rPr>
              <a:t>The registry is a large public database of JavaScript software and the meta-information surrounding it.</a:t>
            </a:r>
            <a:endParaRPr lang="en-US" dirty="0"/>
          </a:p>
        </p:txBody>
      </p:sp>
    </p:spTree>
    <p:extLst>
      <p:ext uri="{BB962C8B-B14F-4D97-AF65-F5344CB8AC3E}">
        <p14:creationId xmlns:p14="http://schemas.microsoft.com/office/powerpoint/2010/main" val="28572483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4E038-2BF2-46B2-A2FD-23097F997D5D}"/>
              </a:ext>
            </a:extLst>
          </p:cNvPr>
          <p:cNvSpPr>
            <a:spLocks noGrp="1"/>
          </p:cNvSpPr>
          <p:nvPr>
            <p:ph type="title"/>
          </p:nvPr>
        </p:nvSpPr>
        <p:spPr/>
        <p:txBody>
          <a:bodyPr/>
          <a:lstStyle/>
          <a:p>
            <a:r>
              <a:rPr lang="en-IN" dirty="0" err="1"/>
              <a:t>npm</a:t>
            </a:r>
            <a:r>
              <a:rPr lang="en-IN" dirty="0"/>
              <a:t> cli</a:t>
            </a:r>
            <a:endParaRPr lang="en-US" dirty="0"/>
          </a:p>
        </p:txBody>
      </p:sp>
      <p:sp>
        <p:nvSpPr>
          <p:cNvPr id="3" name="Content Placeholder 2">
            <a:extLst>
              <a:ext uri="{FF2B5EF4-FFF2-40B4-BE49-F238E27FC236}">
                <a16:creationId xmlns:a16="http://schemas.microsoft.com/office/drawing/2014/main" id="{35069699-9650-43A6-B73D-27C0BB0C3403}"/>
              </a:ext>
            </a:extLst>
          </p:cNvPr>
          <p:cNvSpPr>
            <a:spLocks noGrp="1"/>
          </p:cNvSpPr>
          <p:nvPr>
            <p:ph idx="1"/>
          </p:nvPr>
        </p:nvSpPr>
        <p:spPr/>
        <p:txBody>
          <a:bodyPr>
            <a:normAutofit fontScale="85000" lnSpcReduction="20000"/>
          </a:bodyPr>
          <a:lstStyle/>
          <a:p>
            <a:r>
              <a:rPr lang="en-US" dirty="0"/>
              <a:t>Local Installation</a:t>
            </a:r>
          </a:p>
          <a:p>
            <a:pPr lvl="1"/>
            <a:r>
              <a:rPr lang="en-US" dirty="0"/>
              <a:t>Production Packages</a:t>
            </a:r>
          </a:p>
          <a:p>
            <a:pPr lvl="2"/>
            <a:r>
              <a:rPr lang="en-US" dirty="0" err="1"/>
              <a:t>npm</a:t>
            </a:r>
            <a:r>
              <a:rPr lang="en-US" dirty="0"/>
              <a:t> install --save &lt;</a:t>
            </a:r>
            <a:r>
              <a:rPr lang="en-US" dirty="0" err="1"/>
              <a:t>package_name</a:t>
            </a:r>
            <a:r>
              <a:rPr lang="en-US" dirty="0"/>
              <a:t>&gt;</a:t>
            </a:r>
          </a:p>
          <a:p>
            <a:pPr lvl="2"/>
            <a:r>
              <a:rPr lang="en-US" dirty="0" err="1"/>
              <a:t>npm</a:t>
            </a:r>
            <a:r>
              <a:rPr lang="en-US" dirty="0"/>
              <a:t> install &lt;</a:t>
            </a:r>
            <a:r>
              <a:rPr lang="en-US" dirty="0" err="1"/>
              <a:t>package_name</a:t>
            </a:r>
            <a:r>
              <a:rPr lang="en-US" dirty="0"/>
              <a:t>&gt;</a:t>
            </a:r>
          </a:p>
          <a:p>
            <a:pPr lvl="2"/>
            <a:r>
              <a:rPr lang="en-US" dirty="0" err="1"/>
              <a:t>npm</a:t>
            </a:r>
            <a:r>
              <a:rPr lang="en-US" dirty="0"/>
              <a:t> </a:t>
            </a:r>
            <a:r>
              <a:rPr lang="en-US" dirty="0" err="1"/>
              <a:t>i</a:t>
            </a:r>
            <a:r>
              <a:rPr lang="en-US" dirty="0"/>
              <a:t> &lt;</a:t>
            </a:r>
            <a:r>
              <a:rPr lang="en-US" dirty="0" err="1"/>
              <a:t>package_name</a:t>
            </a:r>
            <a:r>
              <a:rPr lang="en-US" dirty="0"/>
              <a:t>&gt;</a:t>
            </a:r>
          </a:p>
          <a:p>
            <a:pPr lvl="1"/>
            <a:r>
              <a:rPr lang="en-US" dirty="0"/>
              <a:t>Development Packages</a:t>
            </a:r>
          </a:p>
          <a:p>
            <a:pPr lvl="2"/>
            <a:r>
              <a:rPr lang="en-US" dirty="0" err="1"/>
              <a:t>npm</a:t>
            </a:r>
            <a:r>
              <a:rPr lang="en-US" dirty="0"/>
              <a:t> install --save-dev &lt;</a:t>
            </a:r>
            <a:r>
              <a:rPr lang="en-US" dirty="0" err="1"/>
              <a:t>package_name</a:t>
            </a:r>
            <a:r>
              <a:rPr lang="en-US" dirty="0"/>
              <a:t>&gt;</a:t>
            </a:r>
          </a:p>
          <a:p>
            <a:pPr lvl="2"/>
            <a:r>
              <a:rPr lang="en-US" dirty="0" err="1"/>
              <a:t>npm</a:t>
            </a:r>
            <a:r>
              <a:rPr lang="en-US" dirty="0"/>
              <a:t> install --dev &lt;</a:t>
            </a:r>
            <a:r>
              <a:rPr lang="en-US" dirty="0" err="1"/>
              <a:t>package_name</a:t>
            </a:r>
            <a:r>
              <a:rPr lang="en-US" dirty="0"/>
              <a:t>&gt;</a:t>
            </a:r>
          </a:p>
          <a:p>
            <a:pPr lvl="2"/>
            <a:r>
              <a:rPr lang="en-US" dirty="0" err="1"/>
              <a:t>npm</a:t>
            </a:r>
            <a:r>
              <a:rPr lang="en-US" dirty="0"/>
              <a:t> </a:t>
            </a:r>
            <a:r>
              <a:rPr lang="en-US" dirty="0" err="1"/>
              <a:t>i</a:t>
            </a:r>
            <a:r>
              <a:rPr lang="en-US" dirty="0"/>
              <a:t> -D &lt;</a:t>
            </a:r>
            <a:r>
              <a:rPr lang="en-US" dirty="0" err="1"/>
              <a:t>package_name</a:t>
            </a:r>
            <a:r>
              <a:rPr lang="en-US" dirty="0"/>
              <a:t>&gt;</a:t>
            </a:r>
          </a:p>
          <a:p>
            <a:r>
              <a:rPr lang="en-US" dirty="0"/>
              <a:t>Local Un-installation</a:t>
            </a:r>
          </a:p>
          <a:p>
            <a:pPr lvl="1"/>
            <a:r>
              <a:rPr lang="en-US" dirty="0"/>
              <a:t>Production Packages</a:t>
            </a:r>
          </a:p>
          <a:p>
            <a:pPr lvl="2"/>
            <a:r>
              <a:rPr lang="en-US" dirty="0" err="1"/>
              <a:t>npm</a:t>
            </a:r>
            <a:r>
              <a:rPr lang="en-US" dirty="0"/>
              <a:t> uninstall --save &lt;</a:t>
            </a:r>
            <a:r>
              <a:rPr lang="en-US" dirty="0" err="1"/>
              <a:t>package_name</a:t>
            </a:r>
            <a:r>
              <a:rPr lang="en-US" dirty="0"/>
              <a:t>&gt;</a:t>
            </a:r>
          </a:p>
          <a:p>
            <a:pPr lvl="2"/>
            <a:r>
              <a:rPr lang="en-US" dirty="0" err="1"/>
              <a:t>npm</a:t>
            </a:r>
            <a:r>
              <a:rPr lang="en-US" dirty="0"/>
              <a:t> un &lt;</a:t>
            </a:r>
            <a:r>
              <a:rPr lang="en-US" dirty="0" err="1"/>
              <a:t>package_name</a:t>
            </a:r>
            <a:r>
              <a:rPr lang="en-US" dirty="0"/>
              <a:t>&gt;</a:t>
            </a:r>
          </a:p>
          <a:p>
            <a:pPr lvl="1"/>
            <a:r>
              <a:rPr lang="en-US" dirty="0" err="1"/>
              <a:t>Developement</a:t>
            </a:r>
            <a:r>
              <a:rPr lang="en-US" dirty="0"/>
              <a:t> Packages</a:t>
            </a:r>
          </a:p>
          <a:p>
            <a:pPr lvl="2"/>
            <a:r>
              <a:rPr lang="en-US" dirty="0" err="1"/>
              <a:t>npm</a:t>
            </a:r>
            <a:r>
              <a:rPr lang="en-US" dirty="0"/>
              <a:t> uninstall --save-dev &lt;</a:t>
            </a:r>
            <a:r>
              <a:rPr lang="en-US" dirty="0" err="1"/>
              <a:t>package_name</a:t>
            </a:r>
            <a:r>
              <a:rPr lang="en-US" dirty="0"/>
              <a:t>&gt;</a:t>
            </a:r>
          </a:p>
          <a:p>
            <a:pPr lvl="2"/>
            <a:r>
              <a:rPr lang="en-US" dirty="0" err="1"/>
              <a:t>npm</a:t>
            </a:r>
            <a:r>
              <a:rPr lang="en-US" dirty="0"/>
              <a:t> un -D &lt;</a:t>
            </a:r>
            <a:r>
              <a:rPr lang="en-US" dirty="0" err="1"/>
              <a:t>package_name</a:t>
            </a:r>
            <a:r>
              <a:rPr lang="en-US" dirty="0"/>
              <a:t>&gt;</a:t>
            </a:r>
          </a:p>
        </p:txBody>
      </p:sp>
    </p:spTree>
    <p:extLst>
      <p:ext uri="{BB962C8B-B14F-4D97-AF65-F5344CB8AC3E}">
        <p14:creationId xmlns:p14="http://schemas.microsoft.com/office/powerpoint/2010/main" val="27448054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77AF3-C1F6-4E1E-BE85-4B95CEA0CE08}"/>
              </a:ext>
            </a:extLst>
          </p:cNvPr>
          <p:cNvSpPr>
            <a:spLocks noGrp="1"/>
          </p:cNvSpPr>
          <p:nvPr>
            <p:ph type="title"/>
          </p:nvPr>
        </p:nvSpPr>
        <p:spPr/>
        <p:txBody>
          <a:bodyPr/>
          <a:lstStyle/>
          <a:p>
            <a:r>
              <a:rPr lang="en-US" dirty="0"/>
              <a:t>Steps to run the application</a:t>
            </a:r>
          </a:p>
        </p:txBody>
      </p:sp>
      <p:sp>
        <p:nvSpPr>
          <p:cNvPr id="3" name="Content Placeholder 2">
            <a:extLst>
              <a:ext uri="{FF2B5EF4-FFF2-40B4-BE49-F238E27FC236}">
                <a16:creationId xmlns:a16="http://schemas.microsoft.com/office/drawing/2014/main" id="{03F610EA-D557-4D06-B22C-248E273A33B4}"/>
              </a:ext>
            </a:extLst>
          </p:cNvPr>
          <p:cNvSpPr>
            <a:spLocks noGrp="1"/>
          </p:cNvSpPr>
          <p:nvPr>
            <p:ph idx="1"/>
          </p:nvPr>
        </p:nvSpPr>
        <p:spPr/>
        <p:txBody>
          <a:bodyPr/>
          <a:lstStyle/>
          <a:p>
            <a:r>
              <a:rPr lang="en-US" b="1" dirty="0"/>
              <a:t>Download and Extract the zip file.</a:t>
            </a:r>
          </a:p>
          <a:p>
            <a:r>
              <a:rPr lang="en-US" dirty="0"/>
              <a:t>Open the extracted folder in Visual Studio Code</a:t>
            </a:r>
          </a:p>
          <a:p>
            <a:r>
              <a:rPr lang="en-US" dirty="0"/>
              <a:t>Open the terminal window on the folder path and run</a:t>
            </a:r>
          </a:p>
          <a:p>
            <a:pPr lvl="1"/>
            <a:r>
              <a:rPr lang="en-US" dirty="0" err="1"/>
              <a:t>npm</a:t>
            </a:r>
            <a:r>
              <a:rPr lang="en-US" dirty="0"/>
              <a:t> install</a:t>
            </a:r>
          </a:p>
          <a:p>
            <a:pPr marL="457200" lvl="1" indent="0">
              <a:buNone/>
            </a:pPr>
            <a:r>
              <a:rPr lang="en-US" dirty="0"/>
              <a:t>	OR</a:t>
            </a:r>
          </a:p>
          <a:p>
            <a:pPr lvl="1"/>
            <a:r>
              <a:rPr lang="en-US" dirty="0" err="1"/>
              <a:t>npm</a:t>
            </a:r>
            <a:r>
              <a:rPr lang="en-US" dirty="0"/>
              <a:t> </a:t>
            </a:r>
            <a:r>
              <a:rPr lang="en-US" dirty="0" err="1"/>
              <a:t>i</a:t>
            </a:r>
            <a:endParaRPr lang="en-US" dirty="0"/>
          </a:p>
          <a:p>
            <a:r>
              <a:rPr lang="en-US" dirty="0"/>
              <a:t>After the installation completes, run</a:t>
            </a:r>
          </a:p>
          <a:p>
            <a:pPr lvl="1"/>
            <a:r>
              <a:rPr lang="en-US" dirty="0"/>
              <a:t>node app.js </a:t>
            </a:r>
          </a:p>
        </p:txBody>
      </p:sp>
    </p:spTree>
    <p:extLst>
      <p:ext uri="{BB962C8B-B14F-4D97-AF65-F5344CB8AC3E}">
        <p14:creationId xmlns:p14="http://schemas.microsoft.com/office/powerpoint/2010/main" val="29035423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022AD108-F270-4589-818A-E0F2756500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193460"/>
            <a:ext cx="10905066" cy="4471078"/>
          </a:xfrm>
          <a:prstGeom prst="rect">
            <a:avLst/>
          </a:prstGeom>
          <a:ln>
            <a:noFill/>
          </a:ln>
        </p:spPr>
      </p:pic>
    </p:spTree>
    <p:extLst>
      <p:ext uri="{BB962C8B-B14F-4D97-AF65-F5344CB8AC3E}">
        <p14:creationId xmlns:p14="http://schemas.microsoft.com/office/powerpoint/2010/main" val="23088043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4.xml><?xml version="1.0" encoding="utf-8"?>
<a:theme xmlns:a="http://schemas.openxmlformats.org/drawingml/2006/main" name="Retrospect">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1906</TotalTime>
  <Words>14101</Words>
  <Application>Microsoft Office PowerPoint</Application>
  <PresentationFormat>Widescreen</PresentationFormat>
  <Paragraphs>1892</Paragraphs>
  <Slides>267</Slides>
  <Notes>8</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267</vt:i4>
      </vt:variant>
    </vt:vector>
  </HeadingPairs>
  <TitlesOfParts>
    <vt:vector size="280" baseType="lpstr">
      <vt:lpstr>-apple-system</vt:lpstr>
      <vt:lpstr>Arial</vt:lpstr>
      <vt:lpstr>Calibri</vt:lpstr>
      <vt:lpstr>Calibri Light</vt:lpstr>
      <vt:lpstr>Consolas</vt:lpstr>
      <vt:lpstr>Inter</vt:lpstr>
      <vt:lpstr>Roboto</vt:lpstr>
      <vt:lpstr>Segoe UI</vt:lpstr>
      <vt:lpstr>urw-din</vt:lpstr>
      <vt:lpstr>Office Theme</vt:lpstr>
      <vt:lpstr>1_Office Theme</vt:lpstr>
      <vt:lpstr>2_Office Theme</vt:lpstr>
      <vt:lpstr>Retrospect</vt:lpstr>
      <vt:lpstr>PowerPoint Presentation</vt:lpstr>
      <vt:lpstr>PowerPoint Presentation</vt:lpstr>
      <vt:lpstr>PowerPoint Presentation</vt:lpstr>
      <vt:lpstr>PowerPoint Presentation</vt:lpstr>
      <vt:lpstr>PowerPoint Presentation</vt:lpstr>
      <vt:lpstr>Installation</vt:lpstr>
      <vt:lpstr>Babel</vt:lpstr>
      <vt:lpstr>Commands</vt:lpstr>
      <vt:lpstr>Steps to run the application</vt:lpstr>
      <vt:lpstr>Build Tools</vt:lpstr>
      <vt:lpstr>PowerPoint Presentation</vt:lpstr>
      <vt:lpstr>Webpack Configuration Steps</vt:lpstr>
      <vt:lpstr>Steps to run the application</vt:lpstr>
      <vt:lpstr>Variables</vt:lpstr>
      <vt:lpstr>Datatypes</vt:lpstr>
      <vt:lpstr>Mutable vs Immutable</vt:lpstr>
      <vt:lpstr>JavaScript types</vt:lpstr>
      <vt:lpstr>Standard built-in objects</vt:lpstr>
      <vt:lpstr>Standard built-in objects</vt:lpstr>
      <vt:lpstr>Standard built-in objects</vt:lpstr>
      <vt:lpstr>Statements &amp; Loops</vt:lpstr>
      <vt:lpstr>Functions</vt:lpstr>
      <vt:lpstr>Functions</vt:lpstr>
      <vt:lpstr>Function Parameters &amp; Arguments</vt:lpstr>
      <vt:lpstr>The Arguments Object</vt:lpstr>
      <vt:lpstr>Rest &amp; Spread</vt:lpstr>
      <vt:lpstr>Pure and Impure Functions</vt:lpstr>
      <vt:lpstr>IIFE</vt:lpstr>
      <vt:lpstr>Function Overloading</vt:lpstr>
      <vt:lpstr>Callback</vt:lpstr>
      <vt:lpstr>Function Currying</vt:lpstr>
      <vt:lpstr>Closure</vt:lpstr>
      <vt:lpstr>JavaScript ‘this’ keyword</vt:lpstr>
      <vt:lpstr>Higher Order Functions</vt:lpstr>
      <vt:lpstr>JSON</vt:lpstr>
      <vt:lpstr>Objects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Indexed collections</vt:lpstr>
      <vt:lpstr>Arrays</vt:lpstr>
      <vt:lpstr>Keyed collections</vt:lpstr>
      <vt:lpstr>Map</vt:lpstr>
      <vt:lpstr>Set</vt:lpstr>
      <vt:lpstr>Weak Map</vt:lpstr>
      <vt:lpstr>Weak Set</vt:lpstr>
      <vt:lpstr>Well-Known symbols</vt:lpstr>
      <vt:lpstr>Well-known symbol</vt:lpstr>
      <vt:lpstr>Iterators &amp; Generators</vt:lpstr>
      <vt:lpstr>Generators</vt:lpstr>
      <vt:lpstr>Generator Methods</vt:lpstr>
      <vt:lpstr>Uses of Generators</vt:lpstr>
      <vt:lpstr>Modules</vt:lpstr>
      <vt:lpstr>Modules</vt:lpstr>
      <vt:lpstr>Promise vs Callbacks</vt:lpstr>
      <vt:lpstr>Promise Guarantees</vt:lpstr>
      <vt:lpstr>Fetch API</vt:lpstr>
      <vt:lpstr>PowerPoint Presentation</vt:lpstr>
      <vt:lpstr>What is Node.js?</vt:lpstr>
      <vt:lpstr>What is Node.js?</vt:lpstr>
      <vt:lpstr>Installation</vt:lpstr>
      <vt:lpstr>Node Global Objects</vt:lpstr>
      <vt:lpstr>PowerPoint Presentation</vt:lpstr>
      <vt:lpstr>PowerPoint Presentation</vt:lpstr>
      <vt:lpstr>Working of Node.js</vt:lpstr>
      <vt:lpstr>Non-blocking I/o</vt:lpstr>
      <vt:lpstr>Asynchronous</vt:lpstr>
      <vt:lpstr>Libuv</vt:lpstr>
      <vt:lpstr>PowerPoint Presentation</vt:lpstr>
      <vt:lpstr>Event Loop</vt:lpstr>
      <vt:lpstr>Event Queue</vt:lpstr>
      <vt:lpstr>Thread Pool</vt:lpstr>
      <vt:lpstr>Modules</vt:lpstr>
      <vt:lpstr>Types of Modules</vt:lpstr>
      <vt:lpstr>PowerPoint Presentation</vt:lpstr>
      <vt:lpstr>Built-in Modules / Core Modules</vt:lpstr>
      <vt:lpstr>Built In Modules</vt:lpstr>
      <vt:lpstr>Built In Modules Continued</vt:lpstr>
      <vt:lpstr>Built In Modules Continued</vt:lpstr>
      <vt:lpstr>PowerPoint Presentation</vt:lpstr>
      <vt:lpstr>Readline Module</vt:lpstr>
      <vt:lpstr>fs Module</vt:lpstr>
      <vt:lpstr>fs Module Methods</vt:lpstr>
      <vt:lpstr>fs Module Methods</vt:lpstr>
      <vt:lpstr>fs Module Methods</vt:lpstr>
      <vt:lpstr>What is Event-driven?</vt:lpstr>
      <vt:lpstr>Events</vt:lpstr>
      <vt:lpstr>Streams</vt:lpstr>
      <vt:lpstr>ReadStream</vt:lpstr>
      <vt:lpstr>WriteStream</vt:lpstr>
      <vt:lpstr>PowerPoint Presentation</vt:lpstr>
      <vt:lpstr>What is npm?</vt:lpstr>
      <vt:lpstr>npm cli</vt:lpstr>
      <vt:lpstr>Steps to run the application</vt:lpstr>
      <vt:lpstr>PowerPoint Presentation</vt:lpstr>
      <vt:lpstr>PowerPoint Presentation</vt:lpstr>
      <vt:lpstr>PowerPoint Presentation</vt:lpstr>
      <vt:lpstr>npm cli</vt:lpstr>
      <vt:lpstr>Update Package Versions</vt:lpstr>
      <vt:lpstr>WebSocket</vt:lpstr>
      <vt:lpstr>PowerPoint Presentation</vt:lpstr>
      <vt:lpstr>PowerPoint Presentation</vt:lpstr>
      <vt:lpstr>Express JS</vt:lpstr>
      <vt:lpstr>Express JS</vt:lpstr>
      <vt:lpstr>Template Engines</vt:lpstr>
      <vt:lpstr>Template Engines</vt:lpstr>
      <vt:lpstr>Express and Middleware</vt:lpstr>
      <vt:lpstr>Request Processing Pipeline</vt:lpstr>
      <vt:lpstr>Types of middleware</vt:lpstr>
      <vt:lpstr>Catching Errors</vt:lpstr>
      <vt:lpstr>PowerPoint Presentation</vt:lpstr>
      <vt:lpstr>PowerPoint Presentation</vt:lpstr>
      <vt:lpstr>Using Express Generator</vt:lpstr>
      <vt:lpstr>Assignment</vt:lpstr>
      <vt:lpstr>Mongo Installation</vt:lpstr>
      <vt:lpstr>CRUD Application</vt:lpstr>
      <vt:lpstr>CRUD Application Secured</vt:lpstr>
      <vt:lpstr>In Domain Communication</vt:lpstr>
      <vt:lpstr>Cross Domain Communication</vt:lpstr>
      <vt:lpstr>PowerPoint Presentation</vt:lpstr>
      <vt:lpstr>What is Cloud Computing?</vt:lpstr>
      <vt:lpstr>The Cloud Language</vt:lpstr>
      <vt:lpstr>High Availability</vt:lpstr>
      <vt:lpstr>PowerPoint Presentation</vt:lpstr>
      <vt:lpstr>PowerPoint Presentation</vt:lpstr>
      <vt:lpstr>PowerPoint Presentation</vt:lpstr>
      <vt:lpstr>PowerPoint Presentation</vt:lpstr>
      <vt:lpstr>PowerPoint Presentation</vt:lpstr>
      <vt:lpstr>How cloud fits in Consumption-based model?</vt:lpstr>
      <vt:lpstr>PowerPoint Presentation</vt:lpstr>
      <vt:lpstr>Consumption-based model</vt:lpstr>
      <vt:lpstr>Shared Responsibility</vt:lpstr>
      <vt:lpstr>PowerPoint Presentation</vt:lpstr>
      <vt:lpstr>Shared Responsibility</vt:lpstr>
      <vt:lpstr>Cloud Models</vt:lpstr>
      <vt:lpstr>Private Cloud</vt:lpstr>
      <vt:lpstr>Public cloud</vt:lpstr>
      <vt:lpstr>Hybrid cloud</vt:lpstr>
      <vt:lpstr>PowerPoint Presentation</vt:lpstr>
      <vt:lpstr>Multi-cloud</vt:lpstr>
      <vt:lpstr>Cloud Service Models</vt:lpstr>
      <vt:lpstr>Cloud Service Models</vt:lpstr>
      <vt:lpstr>Infrastructure as a Service (IaaS)</vt:lpstr>
      <vt:lpstr>Platform as a Service (PaaS)</vt:lpstr>
      <vt:lpstr>Software as a Service (SaaS)</vt:lpstr>
      <vt:lpstr>PowerPoint Presentation</vt:lpstr>
      <vt:lpstr>PowerPoint Presentation</vt:lpstr>
      <vt:lpstr>PowerPoint Presentation</vt:lpstr>
      <vt:lpstr>Serverless</vt:lpstr>
      <vt:lpstr>PowerPoint Presentation</vt:lpstr>
      <vt:lpstr>Azure Marketplace</vt:lpstr>
      <vt:lpstr>Benefits of Azure Marketplace</vt:lpstr>
      <vt:lpstr>What is Azure?</vt:lpstr>
      <vt:lpstr>PowerPoint Presentation</vt:lpstr>
      <vt:lpstr>How to Access Azure Services?</vt:lpstr>
      <vt:lpstr>Azure Portal</vt:lpstr>
      <vt:lpstr>Portal Features</vt:lpstr>
      <vt:lpstr>Azure CLI</vt:lpstr>
      <vt:lpstr>Azure CLI Advantages</vt:lpstr>
      <vt:lpstr>Azure Powershell</vt:lpstr>
      <vt:lpstr>Azure PowerShell Features</vt:lpstr>
      <vt:lpstr>Cloud Shell</vt:lpstr>
      <vt:lpstr>Cloud Shell Features</vt:lpstr>
      <vt:lpstr>Azure Access</vt:lpstr>
      <vt:lpstr>Azure - Core architectural components</vt:lpstr>
      <vt:lpstr>Azure physical infrastructure</vt:lpstr>
      <vt:lpstr>Regions</vt:lpstr>
      <vt:lpstr>Availability Zones</vt:lpstr>
      <vt:lpstr>PowerPoint Presentation</vt:lpstr>
      <vt:lpstr>Region pairs</vt:lpstr>
      <vt:lpstr>PowerPoint Presentation</vt:lpstr>
      <vt:lpstr>Azure management infrastructure</vt:lpstr>
      <vt:lpstr>Azure resources and resource groups</vt:lpstr>
      <vt:lpstr>Azure resources and resource groups</vt:lpstr>
      <vt:lpstr>Azure subscriptions</vt:lpstr>
      <vt:lpstr>Azure management groups</vt:lpstr>
      <vt:lpstr>PowerPoint Presentation</vt:lpstr>
      <vt:lpstr>Azure app service</vt:lpstr>
      <vt:lpstr>Benefits of using azure app service</vt:lpstr>
      <vt:lpstr>App service plan</vt:lpstr>
      <vt:lpstr>App Service Plan – Pricing Tier</vt:lpstr>
      <vt:lpstr>Azure Cosmos DB</vt:lpstr>
      <vt:lpstr>What is a Database?</vt:lpstr>
      <vt:lpstr>Types of databases</vt:lpstr>
      <vt:lpstr>Main Types</vt:lpstr>
      <vt:lpstr>Azure Cosmos DB</vt:lpstr>
      <vt:lpstr>APIs in Azure Cosmos DB</vt:lpstr>
      <vt:lpstr>APIs in Azure Cosmos DB</vt:lpstr>
      <vt:lpstr>Azure Storage</vt:lpstr>
      <vt:lpstr>PowerPoint Presentation</vt:lpstr>
      <vt:lpstr>Azure Functions</vt:lpstr>
      <vt:lpstr>PowerPoint Presentation</vt:lpstr>
      <vt:lpstr>PowerPoint Presentation</vt:lpstr>
      <vt:lpstr>PowerPoint Presentation</vt:lpstr>
      <vt:lpstr>Azure Functions Platform Support</vt:lpstr>
      <vt:lpstr>PowerPoint Presentation</vt:lpstr>
      <vt:lpstr>PowerPoint Presentation</vt:lpstr>
      <vt:lpstr>PowerPoint Presentation</vt:lpstr>
      <vt:lpstr>PowerPoint Presentation</vt:lpstr>
      <vt:lpstr>Examples of Function Triggers</vt:lpstr>
      <vt:lpstr>PowerPoint Presentation</vt:lpstr>
      <vt:lpstr>PowerPoint Presentation</vt:lpstr>
      <vt:lpstr>PowerPoint Presentation</vt:lpstr>
      <vt:lpstr>Demo Application</vt:lpstr>
      <vt:lpstr>Docker</vt:lpstr>
      <vt:lpstr>Docker</vt:lpstr>
      <vt:lpstr>What can I use Docker for?</vt:lpstr>
      <vt:lpstr>Docker Architecture</vt:lpstr>
      <vt:lpstr>Physical Server||Virtual Machine||Container</vt:lpstr>
      <vt:lpstr>Physical Server||Virtual Machine||Container</vt:lpstr>
      <vt:lpstr>Physical Server||Virtual Machine||Container</vt:lpstr>
      <vt:lpstr>Docker – Behind the scenes</vt:lpstr>
      <vt:lpstr>OCI – Open Container Initiative</vt:lpstr>
      <vt:lpstr>PowerPoint Presentation</vt:lpstr>
      <vt:lpstr>Azure DevOps</vt:lpstr>
      <vt:lpstr>PowerPoint Presentation</vt:lpstr>
      <vt:lpstr>PowerPoint Presentation</vt:lpstr>
      <vt:lpstr>PowerPoint Presentation</vt:lpstr>
      <vt:lpstr>Microservices</vt:lpstr>
      <vt:lpstr>Monolithic Systems</vt:lpstr>
      <vt:lpstr>What is a microservice?</vt:lpstr>
      <vt:lpstr>What is capability?</vt:lpstr>
      <vt:lpstr>Please Note…</vt:lpstr>
      <vt:lpstr>What is a microservices architecture?</vt:lpstr>
      <vt:lpstr>Microservice characteristics</vt:lpstr>
      <vt:lpstr>RESPONSIBLE FOR A SINGLE CAPABILITY</vt:lpstr>
      <vt:lpstr>Uncle Bob’s way</vt:lpstr>
      <vt:lpstr>Capability Types</vt:lpstr>
      <vt:lpstr>INDIVIDUALLY DEPLOYABLE</vt:lpstr>
      <vt:lpstr>INDIVIDUALLY DEPLOYABLE</vt:lpstr>
      <vt:lpstr>CONSISTS OF ONE OR MORE PROCESSES</vt:lpstr>
      <vt:lpstr>PowerPoint Presentation</vt:lpstr>
      <vt:lpstr>OWNS ITS OWN DATA STORE</vt:lpstr>
      <vt:lpstr>PowerPoint Presentation</vt:lpstr>
      <vt:lpstr>MAINTAINABLE BY A SMALL TEAM</vt:lpstr>
      <vt:lpstr>REPLACEABLE</vt:lpstr>
      <vt:lpstr>Why microservices?</vt:lpstr>
      <vt:lpstr>Costs and downsides of microservices</vt:lpstr>
      <vt:lpstr>Questions to ask?</vt:lpstr>
      <vt:lpstr>How Microservice works?</vt:lpstr>
      <vt:lpstr>How are microservices connected?</vt:lpstr>
      <vt:lpstr>What is Message Queueing?</vt:lpstr>
      <vt:lpstr>Message Broker</vt:lpstr>
      <vt:lpstr>RabbitMQ as the broker</vt:lpstr>
      <vt:lpstr>Features of Rabbit MQ</vt:lpstr>
      <vt:lpstr>What is Kafka?</vt:lpstr>
      <vt:lpstr>Kafka vs RabbitMQ</vt:lpstr>
      <vt:lpstr>Main Capabilities of Kafka</vt:lpstr>
      <vt:lpstr>Kafka</vt:lpstr>
      <vt:lpstr>PowerPoint Presentation</vt:lpstr>
      <vt:lpstr>React to Events Asynchronously</vt:lpstr>
      <vt:lpstr>PowerPoint Presentation</vt:lpstr>
      <vt:lpstr>Microservice Collaboration</vt:lpstr>
      <vt:lpstr>Collaboration</vt:lpstr>
      <vt:lpstr>Event Sourcing</vt:lpstr>
      <vt:lpstr>API Gateway</vt:lpstr>
      <vt:lpstr>API Gateway</vt:lpstr>
      <vt:lpstr>Use cases for API Gateway</vt:lpstr>
      <vt:lpstr>Robustness</vt:lpstr>
      <vt:lpstr>Cross-Cutting Concerns</vt:lpstr>
      <vt:lpstr>Saga’s</vt:lpstr>
      <vt:lpstr>Saga in Ecommerce Service</vt:lpstr>
      <vt:lpstr>Contact Me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Manish Sharma</dc:creator>
  <cp:lastModifiedBy>Manish Sharma</cp:lastModifiedBy>
  <cp:revision>1</cp:revision>
  <dcterms:created xsi:type="dcterms:W3CDTF">2023-01-09T07:05:44Z</dcterms:created>
  <dcterms:modified xsi:type="dcterms:W3CDTF">2023-01-30T11:30:58Z</dcterms:modified>
</cp:coreProperties>
</file>